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9" r:id="rId2"/>
    <p:sldId id="276" r:id="rId3"/>
    <p:sldId id="277" r:id="rId4"/>
    <p:sldId id="275" r:id="rId5"/>
    <p:sldId id="270" r:id="rId6"/>
    <p:sldId id="278" r:id="rId7"/>
    <p:sldId id="279" r:id="rId8"/>
    <p:sldId id="280" r:id="rId9"/>
    <p:sldId id="271" r:id="rId10"/>
    <p:sldId id="281" r:id="rId11"/>
    <p:sldId id="282" r:id="rId12"/>
    <p:sldId id="283" r:id="rId13"/>
    <p:sldId id="272" r:id="rId14"/>
    <p:sldId id="284" r:id="rId15"/>
    <p:sldId id="285" r:id="rId16"/>
    <p:sldId id="286" r:id="rId17"/>
    <p:sldId id="273" r:id="rId18"/>
    <p:sldId id="287" r:id="rId19"/>
    <p:sldId id="288" r:id="rId20"/>
    <p:sldId id="289" r:id="rId21"/>
    <p:sldId id="268" r:id="rId22"/>
  </p:sldIdLst>
  <p:sldSz cx="6858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DCD"/>
    <a:srgbClr val="AA0000"/>
    <a:srgbClr val="E4DFD3"/>
    <a:srgbClr val="5ECE86"/>
    <a:srgbClr val="2F9C57"/>
    <a:srgbClr val="ECA842"/>
    <a:srgbClr val="BFBBBD"/>
    <a:srgbClr val="A1C3E0"/>
    <a:srgbClr val="2F7487"/>
    <a:srgbClr val="7FA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07" autoAdjust="0"/>
    <p:restoredTop sz="94660"/>
  </p:normalViewPr>
  <p:slideViewPr>
    <p:cSldViewPr snapToGrid="0">
      <p:cViewPr>
        <p:scale>
          <a:sx n="66" d="100"/>
          <a:sy n="66" d="100"/>
        </p:scale>
        <p:origin x="1676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6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A1A89-DAF6-49B6-85FA-2BA1E9953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122363"/>
            <a:ext cx="5143500" cy="2387600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AF200-934E-40F8-9E63-D8D0E0193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2023A-4C55-462C-9911-98DADBE0B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95CC9-DFED-41E7-812A-3E05BF5E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14CDC-8DB3-4C07-A095-7E34C7E46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6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99B01-86D3-4DA7-A26A-3F4AFE58D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F894A7-F960-48CF-9112-B1881CA18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B563A-91A2-4C73-A669-A1E344B7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7F219-DE51-4BBD-BD84-615029FD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C7DC6-8D43-4AFE-8342-434F83F62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10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BD9913-8C9D-4200-90B0-B9577D022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3E24A-AD70-4DBA-9392-803613D2D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7ECC8-2AE7-40FD-8BFF-6E3DBBBB4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30237-2590-4451-A6C1-A59A9CF26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7F09E-B327-4860-9D1E-2E9D062C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36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1C63D-E043-4404-ADE0-37E81B64B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88E5A-C4ED-4037-A1DC-D41E1D5A6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ABF8A-498B-46E8-857B-8A335018F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B6C88-C524-43BD-8FCE-A9E31A0CC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69939-5E05-4D6D-A2D3-1ABE9C5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84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ED51-4614-41CE-AD22-AA700D49B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1709739"/>
            <a:ext cx="5915025" cy="2852737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A3C6B-FEA4-46A0-B4D5-C6C64F6BB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4589464"/>
            <a:ext cx="5915025" cy="150018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D785C-5A16-4CF8-A6DF-E0F62E601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CB43E-615E-455C-912D-A2E4B211E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F2040-461A-4C8E-B459-E2BB36134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6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8AF8B-C0E5-484D-900E-1E06F5A10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853B5-2875-4FC5-91EB-3D6F9F64A3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4565F-84E6-4EA9-BFC5-ED1EFCFAF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F0C1F0-5751-48E2-A100-3687DD137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37EC2-EB5D-459D-9FF9-EF9A9D60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4F6A2-0E4F-48BA-AB52-81C35116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63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BB764-B609-4525-8118-E7640BB61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365126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C9022-75FC-47FF-8B6E-DB986A977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7EE65C-4B14-4F4F-B20F-FC1FB7274B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5F300D-FA91-46A1-9739-6950D5F907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5EAC89-4280-4B27-9B86-4BA3AA9F1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2F67DA-5F5B-4C44-8C42-BDE33F999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0325DD-8640-4955-9D87-71CF77FF8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842EBD-C960-487E-A7C2-646D03A20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71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87586-4C61-4945-8480-894EBD554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8C2F1B-890A-4CF8-AA1B-8CE38EC8C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46EE23-BC91-4624-B238-7F1C361A5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2F774-E7BE-4C1E-92E3-7DB46CA71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84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68032C-9069-4EDA-AD17-838FC0B03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0F96BA-1970-471D-9FC4-5844D389D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2E5AD5-C3F2-4085-A0CB-F69F1371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1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CDD51-17F9-4B88-B997-5D2282240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3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2C609-D77B-44F3-A41E-57884B4F5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987426"/>
            <a:ext cx="3471863" cy="4873625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E57A0-E8CA-43B2-B8D3-18CFA1870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3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FE79F-BBC5-4E5E-8E32-9C34EF9D3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D0EBE-C1DE-41FF-A62C-C88626389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0ECD2-B29C-4069-98EA-1083D53AF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5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459-39D8-436F-A626-E540F861E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3" cy="16002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764093-829E-4BA3-9D2E-5B6A529B02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987426"/>
            <a:ext cx="3471863" cy="4873625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CFC8A-2AF0-4C0A-ADB0-B0A366968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3" cy="3811588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82EE0-A7C8-407C-A26D-10E25FD8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84C3B-1CF0-483E-92CB-CB683CD3C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9369B5-500A-4111-BC6E-8009FB503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716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A8BD79-C290-478B-BC92-D2F462031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365126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7BF4C-F9FE-4E1F-BEFD-A337D01DF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9A688-5D7F-44E8-8812-682C61814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6356351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80B27-5505-4246-9A33-8DBB76F515A2}" type="datetimeFigureOut">
              <a:rPr lang="en-US" smtClean="0"/>
              <a:t>6/23/2020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9D393-10C4-4E0D-9FC3-EA52CEE00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6356351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8C112-60FE-4247-8A46-DA35C4101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6356351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F255C-4361-4C10-AF39-1B49CD9A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91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9205610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1938868" y="-1346200"/>
            <a:ext cx="10735736" cy="9550400"/>
          </a:xfrm>
          <a:prstGeom prst="mathPlus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97">
            <a:extLst>
              <a:ext uri="{FF2B5EF4-FFF2-40B4-BE49-F238E27FC236}">
                <a16:creationId xmlns:a16="http://schemas.microsoft.com/office/drawing/2014/main" id="{827909D9-31F9-4900-B43A-A184FDCCF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1C5F7ED-7FFD-420F-BAC5-67F25556E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97">
            <a:extLst>
              <a:ext uri="{FF2B5EF4-FFF2-40B4-BE49-F238E27FC236}">
                <a16:creationId xmlns:a16="http://schemas.microsoft.com/office/drawing/2014/main" id="{E5428688-5E98-4820-B597-B02D0E2DD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98">
            <a:extLst>
              <a:ext uri="{FF2B5EF4-FFF2-40B4-BE49-F238E27FC236}">
                <a16:creationId xmlns:a16="http://schemas.microsoft.com/office/drawing/2014/main" id="{5E72D1D8-1E11-43A1-9905-9A15A7EE4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97">
            <a:extLst>
              <a:ext uri="{FF2B5EF4-FFF2-40B4-BE49-F238E27FC236}">
                <a16:creationId xmlns:a16="http://schemas.microsoft.com/office/drawing/2014/main" id="{557770FA-FF08-4F52-BD5D-439FE3C69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Picture 98">
            <a:extLst>
              <a:ext uri="{FF2B5EF4-FFF2-40B4-BE49-F238E27FC236}">
                <a16:creationId xmlns:a16="http://schemas.microsoft.com/office/drawing/2014/main" id="{CDCB89C2-A542-43A8-92B3-B6566A9C6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97">
            <a:extLst>
              <a:ext uri="{FF2B5EF4-FFF2-40B4-BE49-F238E27FC236}">
                <a16:creationId xmlns:a16="http://schemas.microsoft.com/office/drawing/2014/main" id="{AB320C20-F543-4552-A46E-F8EAE65AC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98">
            <a:extLst>
              <a:ext uri="{FF2B5EF4-FFF2-40B4-BE49-F238E27FC236}">
                <a16:creationId xmlns:a16="http://schemas.microsoft.com/office/drawing/2014/main" id="{F25E6AC8-A6FD-4475-96FC-158AAF217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9990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6041398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30" y="-594828"/>
            <a:ext cx="5281465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7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5067973"/>
              <a:gd name="connsiteY0" fmla="*/ 2386167 h 7018588"/>
              <a:gd name="connsiteX1" fmla="*/ 2821719 w 5067973"/>
              <a:gd name="connsiteY1" fmla="*/ 2386167 h 7018588"/>
              <a:gd name="connsiteX2" fmla="*/ 2821719 w 5067973"/>
              <a:gd name="connsiteY2" fmla="*/ 0 h 7018588"/>
              <a:gd name="connsiteX3" fmla="*/ 5067973 w 5067973"/>
              <a:gd name="connsiteY3" fmla="*/ 0 h 7018588"/>
              <a:gd name="connsiteX4" fmla="*/ 5067973 w 5067973"/>
              <a:gd name="connsiteY4" fmla="*/ 2386167 h 7018588"/>
              <a:gd name="connsiteX5" fmla="*/ 5067973 w 5067973"/>
              <a:gd name="connsiteY5" fmla="*/ 4632421 h 7018588"/>
              <a:gd name="connsiteX6" fmla="*/ 5067973 w 5067973"/>
              <a:gd name="connsiteY6" fmla="*/ 7018588 h 7018588"/>
              <a:gd name="connsiteX7" fmla="*/ 2821719 w 5067973"/>
              <a:gd name="connsiteY7" fmla="*/ 7018588 h 7018588"/>
              <a:gd name="connsiteX8" fmla="*/ 2821719 w 5067973"/>
              <a:gd name="connsiteY8" fmla="*/ 4632421 h 7018588"/>
              <a:gd name="connsiteX9" fmla="*/ 0 w 5067973"/>
              <a:gd name="connsiteY9" fmla="*/ 4632421 h 7018588"/>
              <a:gd name="connsiteX10" fmla="*/ 0 w 5067973"/>
              <a:gd name="connsiteY10" fmla="*/ 2386167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5067973" y="7018588"/>
                </a:lnTo>
                <a:lnTo>
                  <a:pt x="2821719" y="7018588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8DF6771-94F1-44A3-A470-73CABFD00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91B7925D-D6ED-47DE-88BF-30737C9E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5D5D371E-FA26-4FB7-B188-2956CEBA7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F90A1C78-A233-46D1-A0B6-8356F8088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53A87CEF-41A7-4E3E-83E3-BDD0069BA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07FF4E63-AEDA-4668-A422-D18D3EC84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592AE97-7D56-4A6C-BBBD-5C179FDD2E15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0AE789DD-7E5F-46B7-BD03-9A1D0316E13B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621EBC0-8EE7-4B53-9E58-F3B1CBD62E44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800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6041398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30" y="-594828"/>
            <a:ext cx="5281465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7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5067973"/>
              <a:gd name="connsiteY0" fmla="*/ 2386167 h 7018588"/>
              <a:gd name="connsiteX1" fmla="*/ 2821719 w 5067973"/>
              <a:gd name="connsiteY1" fmla="*/ 2386167 h 7018588"/>
              <a:gd name="connsiteX2" fmla="*/ 2821719 w 5067973"/>
              <a:gd name="connsiteY2" fmla="*/ 0 h 7018588"/>
              <a:gd name="connsiteX3" fmla="*/ 5067973 w 5067973"/>
              <a:gd name="connsiteY3" fmla="*/ 0 h 7018588"/>
              <a:gd name="connsiteX4" fmla="*/ 5067973 w 5067973"/>
              <a:gd name="connsiteY4" fmla="*/ 2386167 h 7018588"/>
              <a:gd name="connsiteX5" fmla="*/ 5067973 w 5067973"/>
              <a:gd name="connsiteY5" fmla="*/ 4632421 h 7018588"/>
              <a:gd name="connsiteX6" fmla="*/ 5067973 w 5067973"/>
              <a:gd name="connsiteY6" fmla="*/ 7018588 h 7018588"/>
              <a:gd name="connsiteX7" fmla="*/ 2821719 w 5067973"/>
              <a:gd name="connsiteY7" fmla="*/ 7018588 h 7018588"/>
              <a:gd name="connsiteX8" fmla="*/ 2821719 w 5067973"/>
              <a:gd name="connsiteY8" fmla="*/ 4632421 h 7018588"/>
              <a:gd name="connsiteX9" fmla="*/ 0 w 5067973"/>
              <a:gd name="connsiteY9" fmla="*/ 4632421 h 7018588"/>
              <a:gd name="connsiteX10" fmla="*/ 0 w 5067973"/>
              <a:gd name="connsiteY10" fmla="*/ 2386167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5067973" y="7018588"/>
                </a:lnTo>
                <a:lnTo>
                  <a:pt x="2821719" y="7018588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8DF6771-94F1-44A3-A470-73CABFD00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91B7925D-D6ED-47DE-88BF-30737C9E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5D5D371E-FA26-4FB7-B188-2956CEBA7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F90A1C78-A233-46D1-A0B6-8356F8088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53A87CEF-41A7-4E3E-83E3-BDD0069BA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07FF4E63-AEDA-4668-A422-D18D3EC84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91A9D105-B5AB-4C29-8955-A62A7C0FBFBD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13B72A59-F9E9-4A24-81EF-7872A0397783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946BEFF-839F-487B-8087-964FA9A0E19D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171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6041398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30" y="-594828"/>
            <a:ext cx="5281465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7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5067973"/>
              <a:gd name="connsiteY0" fmla="*/ 2386167 h 7018588"/>
              <a:gd name="connsiteX1" fmla="*/ 2821719 w 5067973"/>
              <a:gd name="connsiteY1" fmla="*/ 2386167 h 7018588"/>
              <a:gd name="connsiteX2" fmla="*/ 2821719 w 5067973"/>
              <a:gd name="connsiteY2" fmla="*/ 0 h 7018588"/>
              <a:gd name="connsiteX3" fmla="*/ 5067973 w 5067973"/>
              <a:gd name="connsiteY3" fmla="*/ 0 h 7018588"/>
              <a:gd name="connsiteX4" fmla="*/ 5067973 w 5067973"/>
              <a:gd name="connsiteY4" fmla="*/ 2386167 h 7018588"/>
              <a:gd name="connsiteX5" fmla="*/ 5067973 w 5067973"/>
              <a:gd name="connsiteY5" fmla="*/ 4632421 h 7018588"/>
              <a:gd name="connsiteX6" fmla="*/ 5067973 w 5067973"/>
              <a:gd name="connsiteY6" fmla="*/ 7018588 h 7018588"/>
              <a:gd name="connsiteX7" fmla="*/ 2821719 w 5067973"/>
              <a:gd name="connsiteY7" fmla="*/ 7018588 h 7018588"/>
              <a:gd name="connsiteX8" fmla="*/ 2821719 w 5067973"/>
              <a:gd name="connsiteY8" fmla="*/ 4632421 h 7018588"/>
              <a:gd name="connsiteX9" fmla="*/ 0 w 5067973"/>
              <a:gd name="connsiteY9" fmla="*/ 4632421 h 7018588"/>
              <a:gd name="connsiteX10" fmla="*/ 0 w 5067973"/>
              <a:gd name="connsiteY10" fmla="*/ 2386167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5067973" y="7018588"/>
                </a:lnTo>
                <a:lnTo>
                  <a:pt x="2821719" y="7018588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8DF6771-94F1-44A3-A470-73CABFD00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91B7925D-D6ED-47DE-88BF-30737C9E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5D5D371E-FA26-4FB7-B188-2956CEBA7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F90A1C78-A233-46D1-A0B6-8356F8088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53A87CEF-41A7-4E3E-83E3-BDD0069BA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07FF4E63-AEDA-4668-A422-D18D3EC84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EF8955A-9B7B-4F51-8175-0E755F51DAC4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6B36F82-81B3-4DBD-844C-FF2D6C5E3185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4191323-00A5-4E14-9B02-7DB709BA78FA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E6BAECA-76C2-47BC-A5CA-2FDCD4433980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134503C1-64EF-4C2D-9304-BAC84604815E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8434316-2B0A-47AB-A72D-3FB23DD0C0BA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4990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1"/>
            <a:ext cx="9205610" cy="6117653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5281466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-80295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2386167 h 4632421"/>
              <a:gd name="connsiteX1" fmla="*/ 2821719 w 7889692"/>
              <a:gd name="connsiteY1" fmla="*/ 2386167 h 4632421"/>
              <a:gd name="connsiteX2" fmla="*/ 2821719 w 7889692"/>
              <a:gd name="connsiteY2" fmla="*/ 0 h 4632421"/>
              <a:gd name="connsiteX3" fmla="*/ 5067973 w 7889692"/>
              <a:gd name="connsiteY3" fmla="*/ 0 h 4632421"/>
              <a:gd name="connsiteX4" fmla="*/ 5067973 w 7889692"/>
              <a:gd name="connsiteY4" fmla="*/ 2386167 h 4632421"/>
              <a:gd name="connsiteX5" fmla="*/ 7889692 w 7889692"/>
              <a:gd name="connsiteY5" fmla="*/ 2386167 h 4632421"/>
              <a:gd name="connsiteX6" fmla="*/ 7889692 w 7889692"/>
              <a:gd name="connsiteY6" fmla="*/ 4632421 h 4632421"/>
              <a:gd name="connsiteX7" fmla="*/ 5067973 w 7889692"/>
              <a:gd name="connsiteY7" fmla="*/ 4632421 h 4632421"/>
              <a:gd name="connsiteX8" fmla="*/ 2821719 w 7889692"/>
              <a:gd name="connsiteY8" fmla="*/ 4632421 h 4632421"/>
              <a:gd name="connsiteX9" fmla="*/ 0 w 7889692"/>
              <a:gd name="connsiteY9" fmla="*/ 4632421 h 4632421"/>
              <a:gd name="connsiteX10" fmla="*/ 0 w 7889692"/>
              <a:gd name="connsiteY10" fmla="*/ 2386167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7889692" y="2386167"/>
                </a:lnTo>
                <a:lnTo>
                  <a:pt x="7889692" y="4632421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97">
            <a:extLst>
              <a:ext uri="{FF2B5EF4-FFF2-40B4-BE49-F238E27FC236}">
                <a16:creationId xmlns:a16="http://schemas.microsoft.com/office/drawing/2014/main" id="{46F2D6D4-1C0A-4E81-8556-11A8770C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98">
            <a:extLst>
              <a:ext uri="{FF2B5EF4-FFF2-40B4-BE49-F238E27FC236}">
                <a16:creationId xmlns:a16="http://schemas.microsoft.com/office/drawing/2014/main" id="{0606D9F9-6FBB-4D75-95BD-FC0D3C9BB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129BCB04-FA85-4EE9-BB2F-86F11CD52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BBC98C1-824D-4721-8F55-CF982F4C9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7">
            <a:extLst>
              <a:ext uri="{FF2B5EF4-FFF2-40B4-BE49-F238E27FC236}">
                <a16:creationId xmlns:a16="http://schemas.microsoft.com/office/drawing/2014/main" id="{2AD207E2-4EE2-4C55-B39E-6D183196D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98">
            <a:extLst>
              <a:ext uri="{FF2B5EF4-FFF2-40B4-BE49-F238E27FC236}">
                <a16:creationId xmlns:a16="http://schemas.microsoft.com/office/drawing/2014/main" id="{93D83E28-368D-4DB5-8D96-4ECD3C3B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5054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1"/>
            <a:ext cx="9205610" cy="6117653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5281466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-80295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2386167 h 4632421"/>
              <a:gd name="connsiteX1" fmla="*/ 2821719 w 7889692"/>
              <a:gd name="connsiteY1" fmla="*/ 2386167 h 4632421"/>
              <a:gd name="connsiteX2" fmla="*/ 2821719 w 7889692"/>
              <a:gd name="connsiteY2" fmla="*/ 0 h 4632421"/>
              <a:gd name="connsiteX3" fmla="*/ 5067973 w 7889692"/>
              <a:gd name="connsiteY3" fmla="*/ 0 h 4632421"/>
              <a:gd name="connsiteX4" fmla="*/ 5067973 w 7889692"/>
              <a:gd name="connsiteY4" fmla="*/ 2386167 h 4632421"/>
              <a:gd name="connsiteX5" fmla="*/ 7889692 w 7889692"/>
              <a:gd name="connsiteY5" fmla="*/ 2386167 h 4632421"/>
              <a:gd name="connsiteX6" fmla="*/ 7889692 w 7889692"/>
              <a:gd name="connsiteY6" fmla="*/ 4632421 h 4632421"/>
              <a:gd name="connsiteX7" fmla="*/ 5067973 w 7889692"/>
              <a:gd name="connsiteY7" fmla="*/ 4632421 h 4632421"/>
              <a:gd name="connsiteX8" fmla="*/ 2821719 w 7889692"/>
              <a:gd name="connsiteY8" fmla="*/ 4632421 h 4632421"/>
              <a:gd name="connsiteX9" fmla="*/ 0 w 7889692"/>
              <a:gd name="connsiteY9" fmla="*/ 4632421 h 4632421"/>
              <a:gd name="connsiteX10" fmla="*/ 0 w 7889692"/>
              <a:gd name="connsiteY10" fmla="*/ 2386167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7889692" y="2386167"/>
                </a:lnTo>
                <a:lnTo>
                  <a:pt x="7889692" y="4632421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97">
            <a:extLst>
              <a:ext uri="{FF2B5EF4-FFF2-40B4-BE49-F238E27FC236}">
                <a16:creationId xmlns:a16="http://schemas.microsoft.com/office/drawing/2014/main" id="{46F2D6D4-1C0A-4E81-8556-11A8770C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98">
            <a:extLst>
              <a:ext uri="{FF2B5EF4-FFF2-40B4-BE49-F238E27FC236}">
                <a16:creationId xmlns:a16="http://schemas.microsoft.com/office/drawing/2014/main" id="{0606D9F9-6FBB-4D75-95BD-FC0D3C9BB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129BCB04-FA85-4EE9-BB2F-86F11CD52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BBC98C1-824D-4721-8F55-CF982F4C9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7">
            <a:extLst>
              <a:ext uri="{FF2B5EF4-FFF2-40B4-BE49-F238E27FC236}">
                <a16:creationId xmlns:a16="http://schemas.microsoft.com/office/drawing/2014/main" id="{2AD207E2-4EE2-4C55-B39E-6D183196D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98">
            <a:extLst>
              <a:ext uri="{FF2B5EF4-FFF2-40B4-BE49-F238E27FC236}">
                <a16:creationId xmlns:a16="http://schemas.microsoft.com/office/drawing/2014/main" id="{93D83E28-368D-4DB5-8D96-4ECD3C3B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13EDAC77-7826-4451-A0DC-93BDC58950EC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961CDB8B-AFED-493E-B6F5-B0FA97DF1699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CF78ACD-31C9-4C7C-9381-EFB4D2C042CB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3830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1"/>
            <a:ext cx="9205610" cy="6117653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5281466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-80295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2386167 h 4632421"/>
              <a:gd name="connsiteX1" fmla="*/ 2821719 w 7889692"/>
              <a:gd name="connsiteY1" fmla="*/ 2386167 h 4632421"/>
              <a:gd name="connsiteX2" fmla="*/ 2821719 w 7889692"/>
              <a:gd name="connsiteY2" fmla="*/ 0 h 4632421"/>
              <a:gd name="connsiteX3" fmla="*/ 5067973 w 7889692"/>
              <a:gd name="connsiteY3" fmla="*/ 0 h 4632421"/>
              <a:gd name="connsiteX4" fmla="*/ 5067973 w 7889692"/>
              <a:gd name="connsiteY4" fmla="*/ 2386167 h 4632421"/>
              <a:gd name="connsiteX5" fmla="*/ 7889692 w 7889692"/>
              <a:gd name="connsiteY5" fmla="*/ 2386167 h 4632421"/>
              <a:gd name="connsiteX6" fmla="*/ 7889692 w 7889692"/>
              <a:gd name="connsiteY6" fmla="*/ 4632421 h 4632421"/>
              <a:gd name="connsiteX7" fmla="*/ 5067973 w 7889692"/>
              <a:gd name="connsiteY7" fmla="*/ 4632421 h 4632421"/>
              <a:gd name="connsiteX8" fmla="*/ 2821719 w 7889692"/>
              <a:gd name="connsiteY8" fmla="*/ 4632421 h 4632421"/>
              <a:gd name="connsiteX9" fmla="*/ 0 w 7889692"/>
              <a:gd name="connsiteY9" fmla="*/ 4632421 h 4632421"/>
              <a:gd name="connsiteX10" fmla="*/ 0 w 7889692"/>
              <a:gd name="connsiteY10" fmla="*/ 2386167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7889692" y="2386167"/>
                </a:lnTo>
                <a:lnTo>
                  <a:pt x="7889692" y="4632421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97">
            <a:extLst>
              <a:ext uri="{FF2B5EF4-FFF2-40B4-BE49-F238E27FC236}">
                <a16:creationId xmlns:a16="http://schemas.microsoft.com/office/drawing/2014/main" id="{46F2D6D4-1C0A-4E81-8556-11A8770C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98">
            <a:extLst>
              <a:ext uri="{FF2B5EF4-FFF2-40B4-BE49-F238E27FC236}">
                <a16:creationId xmlns:a16="http://schemas.microsoft.com/office/drawing/2014/main" id="{0606D9F9-6FBB-4D75-95BD-FC0D3C9BB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129BCB04-FA85-4EE9-BB2F-86F11CD52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BBC98C1-824D-4721-8F55-CF982F4C9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7">
            <a:extLst>
              <a:ext uri="{FF2B5EF4-FFF2-40B4-BE49-F238E27FC236}">
                <a16:creationId xmlns:a16="http://schemas.microsoft.com/office/drawing/2014/main" id="{2AD207E2-4EE2-4C55-B39E-6D183196D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98">
            <a:extLst>
              <a:ext uri="{FF2B5EF4-FFF2-40B4-BE49-F238E27FC236}">
                <a16:creationId xmlns:a16="http://schemas.microsoft.com/office/drawing/2014/main" id="{93D83E28-368D-4DB5-8D96-4ECD3C3B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D16D659-5FC7-49D4-90CD-0023D33CF769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EE09F76F-F6A8-4A00-8F1B-F2A67C5846EF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3D04204-F419-414C-874B-827E8B54BF40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803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1"/>
            <a:ext cx="9205610" cy="6117653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5281466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8695251"/>
              <a:gd name="connsiteY0" fmla="*/ 0 h 5706464"/>
              <a:gd name="connsiteX1" fmla="*/ 5706463 w 8695251"/>
              <a:gd name="connsiteY1" fmla="*/ 0 h 5706464"/>
              <a:gd name="connsiteX2" fmla="*/ 5706463 w 8695251"/>
              <a:gd name="connsiteY2" fmla="*/ 2988788 h 5706464"/>
              <a:gd name="connsiteX3" fmla="*/ 8695251 w 8695251"/>
              <a:gd name="connsiteY3" fmla="*/ 2988788 h 5706464"/>
              <a:gd name="connsiteX4" fmla="*/ 8695251 w 8695251"/>
              <a:gd name="connsiteY4" fmla="*/ 5706464 h 5706464"/>
              <a:gd name="connsiteX5" fmla="*/ 5706463 w 8695251"/>
              <a:gd name="connsiteY5" fmla="*/ 5706464 h 5706464"/>
              <a:gd name="connsiteX6" fmla="*/ 2988787 w 8695251"/>
              <a:gd name="connsiteY6" fmla="*/ 5706464 h 5706464"/>
              <a:gd name="connsiteX7" fmla="*/ 0 w 8695251"/>
              <a:gd name="connsiteY7" fmla="*/ 5706464 h 5706464"/>
              <a:gd name="connsiteX8" fmla="*/ 0 w 8695251"/>
              <a:gd name="connsiteY8" fmla="*/ 2988788 h 5706464"/>
              <a:gd name="connsiteX9" fmla="*/ 2988787 w 8695251"/>
              <a:gd name="connsiteY9" fmla="*/ 2988788 h 5706464"/>
              <a:gd name="connsiteX10" fmla="*/ 2988787 w 8695251"/>
              <a:gd name="connsiteY10" fmla="*/ 0 h 570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4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-80295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2386167 h 4632421"/>
              <a:gd name="connsiteX1" fmla="*/ 2821719 w 7889692"/>
              <a:gd name="connsiteY1" fmla="*/ 2386167 h 4632421"/>
              <a:gd name="connsiteX2" fmla="*/ 2821719 w 7889692"/>
              <a:gd name="connsiteY2" fmla="*/ 0 h 4632421"/>
              <a:gd name="connsiteX3" fmla="*/ 5067973 w 7889692"/>
              <a:gd name="connsiteY3" fmla="*/ 0 h 4632421"/>
              <a:gd name="connsiteX4" fmla="*/ 5067973 w 7889692"/>
              <a:gd name="connsiteY4" fmla="*/ 2386167 h 4632421"/>
              <a:gd name="connsiteX5" fmla="*/ 7889692 w 7889692"/>
              <a:gd name="connsiteY5" fmla="*/ 2386167 h 4632421"/>
              <a:gd name="connsiteX6" fmla="*/ 7889692 w 7889692"/>
              <a:gd name="connsiteY6" fmla="*/ 4632421 h 4632421"/>
              <a:gd name="connsiteX7" fmla="*/ 5067973 w 7889692"/>
              <a:gd name="connsiteY7" fmla="*/ 4632421 h 4632421"/>
              <a:gd name="connsiteX8" fmla="*/ 2821719 w 7889692"/>
              <a:gd name="connsiteY8" fmla="*/ 4632421 h 4632421"/>
              <a:gd name="connsiteX9" fmla="*/ 0 w 7889692"/>
              <a:gd name="connsiteY9" fmla="*/ 4632421 h 4632421"/>
              <a:gd name="connsiteX10" fmla="*/ 0 w 7889692"/>
              <a:gd name="connsiteY10" fmla="*/ 2386167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7889692" y="2386167"/>
                </a:lnTo>
                <a:lnTo>
                  <a:pt x="7889692" y="4632421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97">
            <a:extLst>
              <a:ext uri="{FF2B5EF4-FFF2-40B4-BE49-F238E27FC236}">
                <a16:creationId xmlns:a16="http://schemas.microsoft.com/office/drawing/2014/main" id="{46F2D6D4-1C0A-4E81-8556-11A8770CD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98">
            <a:extLst>
              <a:ext uri="{FF2B5EF4-FFF2-40B4-BE49-F238E27FC236}">
                <a16:creationId xmlns:a16="http://schemas.microsoft.com/office/drawing/2014/main" id="{0606D9F9-6FBB-4D75-95BD-FC0D3C9BB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129BCB04-FA85-4EE9-BB2F-86F11CD52D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BBC98C1-824D-4721-8F55-CF982F4C9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7">
            <a:extLst>
              <a:ext uri="{FF2B5EF4-FFF2-40B4-BE49-F238E27FC236}">
                <a16:creationId xmlns:a16="http://schemas.microsoft.com/office/drawing/2014/main" id="{2AD207E2-4EE2-4C55-B39E-6D183196D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98">
            <a:extLst>
              <a:ext uri="{FF2B5EF4-FFF2-40B4-BE49-F238E27FC236}">
                <a16:creationId xmlns:a16="http://schemas.microsoft.com/office/drawing/2014/main" id="{93D83E28-368D-4DB5-8D96-4ECD3C3BF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079F176-3FCE-4FA7-96C3-A2B68992158A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0B71212-290B-4E0C-AC8D-1D044117C5F9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C916B707-F9A8-4811-868B-60C340C7AF3D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4B5BE15-A05B-419E-B1B7-8CD60227C853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5BB3AE52-B81E-4D7A-80D2-3DBD51D7CC53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2C45AAC-72A3-40E0-A6AD-1C59225DD4F2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1982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1990407" y="-1231900"/>
            <a:ext cx="6041399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2171363" y="-594828"/>
            <a:ext cx="5281466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2305873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4632421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7018588 h 7018588"/>
              <a:gd name="connsiteX10" fmla="*/ 2821719 w 7889692"/>
              <a:gd name="connsiteY10" fmla="*/ 4632421 h 7018588"/>
              <a:gd name="connsiteX11" fmla="*/ 0 w 7889692"/>
              <a:gd name="connsiteY11" fmla="*/ 4632421 h 7018588"/>
              <a:gd name="connsiteX0" fmla="*/ 0 w 5067973"/>
              <a:gd name="connsiteY0" fmla="*/ 4632421 h 7018588"/>
              <a:gd name="connsiteX1" fmla="*/ 0 w 5067973"/>
              <a:gd name="connsiteY1" fmla="*/ 2386167 h 7018588"/>
              <a:gd name="connsiteX2" fmla="*/ 0 w 5067973"/>
              <a:gd name="connsiteY2" fmla="*/ 0 h 7018588"/>
              <a:gd name="connsiteX3" fmla="*/ 2246254 w 5067973"/>
              <a:gd name="connsiteY3" fmla="*/ 0 h 7018588"/>
              <a:gd name="connsiteX4" fmla="*/ 2246254 w 5067973"/>
              <a:gd name="connsiteY4" fmla="*/ 2386167 h 7018588"/>
              <a:gd name="connsiteX5" fmla="*/ 5067973 w 5067973"/>
              <a:gd name="connsiteY5" fmla="*/ 2386167 h 7018588"/>
              <a:gd name="connsiteX6" fmla="*/ 5067973 w 5067973"/>
              <a:gd name="connsiteY6" fmla="*/ 4632421 h 7018588"/>
              <a:gd name="connsiteX7" fmla="*/ 2246254 w 5067973"/>
              <a:gd name="connsiteY7" fmla="*/ 4632421 h 7018588"/>
              <a:gd name="connsiteX8" fmla="*/ 2246254 w 5067973"/>
              <a:gd name="connsiteY8" fmla="*/ 7018588 h 7018588"/>
              <a:gd name="connsiteX9" fmla="*/ 0 w 5067973"/>
              <a:gd name="connsiteY9" fmla="*/ 7018588 h 7018588"/>
              <a:gd name="connsiteX10" fmla="*/ 0 w 5067973"/>
              <a:gd name="connsiteY10" fmla="*/ 4632421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4632421"/>
                </a:moveTo>
                <a:lnTo>
                  <a:pt x="0" y="2386167"/>
                </a:lnTo>
                <a:lnTo>
                  <a:pt x="0" y="0"/>
                </a:lnTo>
                <a:lnTo>
                  <a:pt x="2246254" y="0"/>
                </a:lnTo>
                <a:lnTo>
                  <a:pt x="2246254" y="2386167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2246254" y="4632421"/>
                </a:lnTo>
                <a:lnTo>
                  <a:pt x="2246254" y="7018588"/>
                </a:lnTo>
                <a:lnTo>
                  <a:pt x="0" y="7018588"/>
                </a:lnTo>
                <a:lnTo>
                  <a:pt x="0" y="4632421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0D07497-3BE1-442B-ADF5-088351BF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7D9582F2-8BC4-4FB3-B240-CE875717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22D36755-F900-4BF2-AFDC-E02B972DE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01D6FB76-3DF7-4F27-9ED3-C48AAC829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1E2152F6-3867-46A7-A1A1-9C70DA231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D32CAAED-C3FA-4908-A3D9-3AF1EC47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6465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1990407" y="-1231900"/>
            <a:ext cx="6041399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2171363" y="-594828"/>
            <a:ext cx="5281466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2305873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4632421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7018588 h 7018588"/>
              <a:gd name="connsiteX10" fmla="*/ 2821719 w 7889692"/>
              <a:gd name="connsiteY10" fmla="*/ 4632421 h 7018588"/>
              <a:gd name="connsiteX11" fmla="*/ 0 w 7889692"/>
              <a:gd name="connsiteY11" fmla="*/ 4632421 h 7018588"/>
              <a:gd name="connsiteX0" fmla="*/ 0 w 5067973"/>
              <a:gd name="connsiteY0" fmla="*/ 4632421 h 7018588"/>
              <a:gd name="connsiteX1" fmla="*/ 0 w 5067973"/>
              <a:gd name="connsiteY1" fmla="*/ 2386167 h 7018588"/>
              <a:gd name="connsiteX2" fmla="*/ 0 w 5067973"/>
              <a:gd name="connsiteY2" fmla="*/ 0 h 7018588"/>
              <a:gd name="connsiteX3" fmla="*/ 2246254 w 5067973"/>
              <a:gd name="connsiteY3" fmla="*/ 0 h 7018588"/>
              <a:gd name="connsiteX4" fmla="*/ 2246254 w 5067973"/>
              <a:gd name="connsiteY4" fmla="*/ 2386167 h 7018588"/>
              <a:gd name="connsiteX5" fmla="*/ 5067973 w 5067973"/>
              <a:gd name="connsiteY5" fmla="*/ 2386167 h 7018588"/>
              <a:gd name="connsiteX6" fmla="*/ 5067973 w 5067973"/>
              <a:gd name="connsiteY6" fmla="*/ 4632421 h 7018588"/>
              <a:gd name="connsiteX7" fmla="*/ 2246254 w 5067973"/>
              <a:gd name="connsiteY7" fmla="*/ 4632421 h 7018588"/>
              <a:gd name="connsiteX8" fmla="*/ 2246254 w 5067973"/>
              <a:gd name="connsiteY8" fmla="*/ 7018588 h 7018588"/>
              <a:gd name="connsiteX9" fmla="*/ 0 w 5067973"/>
              <a:gd name="connsiteY9" fmla="*/ 7018588 h 7018588"/>
              <a:gd name="connsiteX10" fmla="*/ 0 w 5067973"/>
              <a:gd name="connsiteY10" fmla="*/ 4632421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4632421"/>
                </a:moveTo>
                <a:lnTo>
                  <a:pt x="0" y="2386167"/>
                </a:lnTo>
                <a:lnTo>
                  <a:pt x="0" y="0"/>
                </a:lnTo>
                <a:lnTo>
                  <a:pt x="2246254" y="0"/>
                </a:lnTo>
                <a:lnTo>
                  <a:pt x="2246254" y="2386167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2246254" y="4632421"/>
                </a:lnTo>
                <a:lnTo>
                  <a:pt x="2246254" y="7018588"/>
                </a:lnTo>
                <a:lnTo>
                  <a:pt x="0" y="7018588"/>
                </a:lnTo>
                <a:lnTo>
                  <a:pt x="0" y="4632421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0D07497-3BE1-442B-ADF5-088351BF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7D9582F2-8BC4-4FB3-B240-CE875717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22D36755-F900-4BF2-AFDC-E02B972DE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01D6FB76-3DF7-4F27-9ED3-C48AAC829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1E2152F6-3867-46A7-A1A1-9C70DA231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D32CAAED-C3FA-4908-A3D9-3AF1EC47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015E088-E53B-4C44-8BF9-1B249BF9B21A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6662F89-B422-4315-B2B6-E8714DFF4BA1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64748E6-80E4-44D6-89AE-CF3951746B4A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4812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1990407" y="-1231900"/>
            <a:ext cx="6041399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2171363" y="-594828"/>
            <a:ext cx="5281466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2305873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4632421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7018588 h 7018588"/>
              <a:gd name="connsiteX10" fmla="*/ 2821719 w 7889692"/>
              <a:gd name="connsiteY10" fmla="*/ 4632421 h 7018588"/>
              <a:gd name="connsiteX11" fmla="*/ 0 w 7889692"/>
              <a:gd name="connsiteY11" fmla="*/ 4632421 h 7018588"/>
              <a:gd name="connsiteX0" fmla="*/ 0 w 5067973"/>
              <a:gd name="connsiteY0" fmla="*/ 4632421 h 7018588"/>
              <a:gd name="connsiteX1" fmla="*/ 0 w 5067973"/>
              <a:gd name="connsiteY1" fmla="*/ 2386167 h 7018588"/>
              <a:gd name="connsiteX2" fmla="*/ 0 w 5067973"/>
              <a:gd name="connsiteY2" fmla="*/ 0 h 7018588"/>
              <a:gd name="connsiteX3" fmla="*/ 2246254 w 5067973"/>
              <a:gd name="connsiteY3" fmla="*/ 0 h 7018588"/>
              <a:gd name="connsiteX4" fmla="*/ 2246254 w 5067973"/>
              <a:gd name="connsiteY4" fmla="*/ 2386167 h 7018588"/>
              <a:gd name="connsiteX5" fmla="*/ 5067973 w 5067973"/>
              <a:gd name="connsiteY5" fmla="*/ 2386167 h 7018588"/>
              <a:gd name="connsiteX6" fmla="*/ 5067973 w 5067973"/>
              <a:gd name="connsiteY6" fmla="*/ 4632421 h 7018588"/>
              <a:gd name="connsiteX7" fmla="*/ 2246254 w 5067973"/>
              <a:gd name="connsiteY7" fmla="*/ 4632421 h 7018588"/>
              <a:gd name="connsiteX8" fmla="*/ 2246254 w 5067973"/>
              <a:gd name="connsiteY8" fmla="*/ 7018588 h 7018588"/>
              <a:gd name="connsiteX9" fmla="*/ 0 w 5067973"/>
              <a:gd name="connsiteY9" fmla="*/ 7018588 h 7018588"/>
              <a:gd name="connsiteX10" fmla="*/ 0 w 5067973"/>
              <a:gd name="connsiteY10" fmla="*/ 4632421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4632421"/>
                </a:moveTo>
                <a:lnTo>
                  <a:pt x="0" y="2386167"/>
                </a:lnTo>
                <a:lnTo>
                  <a:pt x="0" y="0"/>
                </a:lnTo>
                <a:lnTo>
                  <a:pt x="2246254" y="0"/>
                </a:lnTo>
                <a:lnTo>
                  <a:pt x="2246254" y="2386167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2246254" y="4632421"/>
                </a:lnTo>
                <a:lnTo>
                  <a:pt x="2246254" y="7018588"/>
                </a:lnTo>
                <a:lnTo>
                  <a:pt x="0" y="7018588"/>
                </a:lnTo>
                <a:lnTo>
                  <a:pt x="0" y="4632421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0D07497-3BE1-442B-ADF5-088351BF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7D9582F2-8BC4-4FB3-B240-CE875717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22D36755-F900-4BF2-AFDC-E02B972DE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01D6FB76-3DF7-4F27-9ED3-C48AAC829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1E2152F6-3867-46A7-A1A1-9C70DA231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D32CAAED-C3FA-4908-A3D9-3AF1EC47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7894B7FD-E6EE-42B7-8786-283ECFDAC83B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4667EF0-5E62-45D6-B7E2-88267F0A26C6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51F1C97-A390-4F2F-88EB-469C5FA4305E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0115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9205610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1938868" y="-1346200"/>
            <a:ext cx="10735736" cy="9550400"/>
          </a:xfrm>
          <a:prstGeom prst="mathPlus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97">
            <a:extLst>
              <a:ext uri="{FF2B5EF4-FFF2-40B4-BE49-F238E27FC236}">
                <a16:creationId xmlns:a16="http://schemas.microsoft.com/office/drawing/2014/main" id="{827909D9-31F9-4900-B43A-A184FDCCF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1C5F7ED-7FFD-420F-BAC5-67F25556E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97">
            <a:extLst>
              <a:ext uri="{FF2B5EF4-FFF2-40B4-BE49-F238E27FC236}">
                <a16:creationId xmlns:a16="http://schemas.microsoft.com/office/drawing/2014/main" id="{E5428688-5E98-4820-B597-B02D0E2DD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98">
            <a:extLst>
              <a:ext uri="{FF2B5EF4-FFF2-40B4-BE49-F238E27FC236}">
                <a16:creationId xmlns:a16="http://schemas.microsoft.com/office/drawing/2014/main" id="{5E72D1D8-1E11-43A1-9905-9A15A7EE4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97">
            <a:extLst>
              <a:ext uri="{FF2B5EF4-FFF2-40B4-BE49-F238E27FC236}">
                <a16:creationId xmlns:a16="http://schemas.microsoft.com/office/drawing/2014/main" id="{557770FA-FF08-4F52-BD5D-439FE3C69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Picture 98">
            <a:extLst>
              <a:ext uri="{FF2B5EF4-FFF2-40B4-BE49-F238E27FC236}">
                <a16:creationId xmlns:a16="http://schemas.microsoft.com/office/drawing/2014/main" id="{CDCB89C2-A542-43A8-92B3-B6566A9C6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97">
            <a:extLst>
              <a:ext uri="{FF2B5EF4-FFF2-40B4-BE49-F238E27FC236}">
                <a16:creationId xmlns:a16="http://schemas.microsoft.com/office/drawing/2014/main" id="{AB320C20-F543-4552-A46E-F8EAE65AC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98">
            <a:extLst>
              <a:ext uri="{FF2B5EF4-FFF2-40B4-BE49-F238E27FC236}">
                <a16:creationId xmlns:a16="http://schemas.microsoft.com/office/drawing/2014/main" id="{F25E6AC8-A6FD-4475-96FC-158AAF217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AF90EA7-AFF8-49B2-92B1-76776CBA10F1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EEA549A-65EA-4C31-AE45-8EA6B8EF00F4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16719C2-9EEA-4D6F-8F48-1C3483EC6A66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92277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1990407" y="-1231900"/>
            <a:ext cx="6041399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2171363" y="-594828"/>
            <a:ext cx="5281466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0 w 5706464"/>
              <a:gd name="connsiteY0" fmla="*/ 0 h 8695251"/>
              <a:gd name="connsiteX1" fmla="*/ 2717676 w 5706464"/>
              <a:gd name="connsiteY1" fmla="*/ 0 h 8695251"/>
              <a:gd name="connsiteX2" fmla="*/ 2717676 w 5706464"/>
              <a:gd name="connsiteY2" fmla="*/ 2988788 h 8695251"/>
              <a:gd name="connsiteX3" fmla="*/ 5706464 w 5706464"/>
              <a:gd name="connsiteY3" fmla="*/ 2988788 h 8695251"/>
              <a:gd name="connsiteX4" fmla="*/ 5706464 w 5706464"/>
              <a:gd name="connsiteY4" fmla="*/ 5706464 h 8695251"/>
              <a:gd name="connsiteX5" fmla="*/ 2717676 w 5706464"/>
              <a:gd name="connsiteY5" fmla="*/ 5706464 h 8695251"/>
              <a:gd name="connsiteX6" fmla="*/ 2717676 w 5706464"/>
              <a:gd name="connsiteY6" fmla="*/ 8695251 h 8695251"/>
              <a:gd name="connsiteX7" fmla="*/ 0 w 5706464"/>
              <a:gd name="connsiteY7" fmla="*/ 8695251 h 8695251"/>
              <a:gd name="connsiteX8" fmla="*/ 0 w 5706464"/>
              <a:gd name="connsiteY8" fmla="*/ 5706464 h 8695251"/>
              <a:gd name="connsiteX9" fmla="*/ 0 w 5706464"/>
              <a:gd name="connsiteY9" fmla="*/ 2988788 h 8695251"/>
              <a:gd name="connsiteX10" fmla="*/ 0 w 5706464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4" h="8695251">
                <a:moveTo>
                  <a:pt x="0" y="0"/>
                </a:moveTo>
                <a:lnTo>
                  <a:pt x="2717676" y="0"/>
                </a:lnTo>
                <a:lnTo>
                  <a:pt x="2717676" y="2988788"/>
                </a:lnTo>
                <a:lnTo>
                  <a:pt x="5706464" y="2988788"/>
                </a:lnTo>
                <a:lnTo>
                  <a:pt x="5706464" y="5706464"/>
                </a:lnTo>
                <a:lnTo>
                  <a:pt x="2717676" y="5706464"/>
                </a:lnTo>
                <a:lnTo>
                  <a:pt x="2717676" y="8695251"/>
                </a:lnTo>
                <a:lnTo>
                  <a:pt x="0" y="8695251"/>
                </a:lnTo>
                <a:lnTo>
                  <a:pt x="0" y="5706464"/>
                </a:lnTo>
                <a:lnTo>
                  <a:pt x="0" y="2988788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2305873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4632421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2386167 h 7018588"/>
              <a:gd name="connsiteX6" fmla="*/ 7889692 w 7889692"/>
              <a:gd name="connsiteY6" fmla="*/ 4632421 h 7018588"/>
              <a:gd name="connsiteX7" fmla="*/ 5067973 w 7889692"/>
              <a:gd name="connsiteY7" fmla="*/ 4632421 h 7018588"/>
              <a:gd name="connsiteX8" fmla="*/ 5067973 w 7889692"/>
              <a:gd name="connsiteY8" fmla="*/ 7018588 h 7018588"/>
              <a:gd name="connsiteX9" fmla="*/ 2821719 w 7889692"/>
              <a:gd name="connsiteY9" fmla="*/ 7018588 h 7018588"/>
              <a:gd name="connsiteX10" fmla="*/ 2821719 w 7889692"/>
              <a:gd name="connsiteY10" fmla="*/ 4632421 h 7018588"/>
              <a:gd name="connsiteX11" fmla="*/ 0 w 7889692"/>
              <a:gd name="connsiteY11" fmla="*/ 4632421 h 7018588"/>
              <a:gd name="connsiteX0" fmla="*/ 0 w 5067973"/>
              <a:gd name="connsiteY0" fmla="*/ 4632421 h 7018588"/>
              <a:gd name="connsiteX1" fmla="*/ 0 w 5067973"/>
              <a:gd name="connsiteY1" fmla="*/ 2386167 h 7018588"/>
              <a:gd name="connsiteX2" fmla="*/ 0 w 5067973"/>
              <a:gd name="connsiteY2" fmla="*/ 0 h 7018588"/>
              <a:gd name="connsiteX3" fmla="*/ 2246254 w 5067973"/>
              <a:gd name="connsiteY3" fmla="*/ 0 h 7018588"/>
              <a:gd name="connsiteX4" fmla="*/ 2246254 w 5067973"/>
              <a:gd name="connsiteY4" fmla="*/ 2386167 h 7018588"/>
              <a:gd name="connsiteX5" fmla="*/ 5067973 w 5067973"/>
              <a:gd name="connsiteY5" fmla="*/ 2386167 h 7018588"/>
              <a:gd name="connsiteX6" fmla="*/ 5067973 w 5067973"/>
              <a:gd name="connsiteY6" fmla="*/ 4632421 h 7018588"/>
              <a:gd name="connsiteX7" fmla="*/ 2246254 w 5067973"/>
              <a:gd name="connsiteY7" fmla="*/ 4632421 h 7018588"/>
              <a:gd name="connsiteX8" fmla="*/ 2246254 w 5067973"/>
              <a:gd name="connsiteY8" fmla="*/ 7018588 h 7018588"/>
              <a:gd name="connsiteX9" fmla="*/ 0 w 5067973"/>
              <a:gd name="connsiteY9" fmla="*/ 7018588 h 7018588"/>
              <a:gd name="connsiteX10" fmla="*/ 0 w 5067973"/>
              <a:gd name="connsiteY10" fmla="*/ 4632421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4632421"/>
                </a:moveTo>
                <a:lnTo>
                  <a:pt x="0" y="2386167"/>
                </a:lnTo>
                <a:lnTo>
                  <a:pt x="0" y="0"/>
                </a:lnTo>
                <a:lnTo>
                  <a:pt x="2246254" y="0"/>
                </a:lnTo>
                <a:lnTo>
                  <a:pt x="2246254" y="2386167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2246254" y="4632421"/>
                </a:lnTo>
                <a:lnTo>
                  <a:pt x="2246254" y="7018588"/>
                </a:lnTo>
                <a:lnTo>
                  <a:pt x="0" y="7018588"/>
                </a:lnTo>
                <a:lnTo>
                  <a:pt x="0" y="4632421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0D07497-3BE1-442B-ADF5-088351BF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7D9582F2-8BC4-4FB3-B240-CE875717D2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22D36755-F900-4BF2-AFDC-E02B972DE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01D6FB76-3DF7-4F27-9ED3-C48AAC829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1E2152F6-3867-46A7-A1A1-9C70DA231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D32CAAED-C3FA-4908-A3D9-3AF1EC47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031EF41-6F83-45EC-B673-A41E21DC51DF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AFBA8E1-861E-46B5-AC91-7EC4404D8D8C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0391C85-0D20-4BDE-91D3-7340DB1D5901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A3720EC-75B2-464B-BFD5-86890AC41238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C1AD0D7-257B-410D-80D0-586067898CB1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8C4D809-6FCC-4743-B324-6BF82C756639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1829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9205610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>
              <a:solidFill>
                <a:schemeClr val="lt1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899429-06B1-482A-9E1C-0D4F3B435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12118" y="-2154936"/>
            <a:ext cx="3048000" cy="21549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DC70AF-DAD8-4C6F-A819-A20CAC4AD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-8936702" y="-3145915"/>
            <a:ext cx="4277816" cy="35648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735D93-B789-41FB-A3B4-739BFE1436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93854" y="-629760"/>
            <a:ext cx="7539644" cy="7539644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1938868" y="-1346200"/>
            <a:ext cx="10735736" cy="9550400"/>
          </a:xfrm>
          <a:prstGeom prst="mathPlus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53282-CBF4-4DB8-A9F7-363A9BCF89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890345" y="40178"/>
            <a:ext cx="2962275" cy="1905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ECA2F95-BE2A-48E1-ACC1-80EC6F69802B}"/>
              </a:ext>
            </a:extLst>
          </p:cNvPr>
          <p:cNvGrpSpPr/>
          <p:nvPr/>
        </p:nvGrpSpPr>
        <p:grpSpPr>
          <a:xfrm>
            <a:off x="-9364118" y="920180"/>
            <a:ext cx="2698790" cy="5937820"/>
            <a:chOff x="-7355998" y="228263"/>
            <a:chExt cx="2698790" cy="593782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25B9664-F645-4346-A4AC-04CCA793AD1F}"/>
                </a:ext>
              </a:extLst>
            </p:cNvPr>
            <p:cNvSpPr/>
            <p:nvPr/>
          </p:nvSpPr>
          <p:spPr>
            <a:xfrm>
              <a:off x="-7355998" y="228263"/>
              <a:ext cx="2698790" cy="630621"/>
            </a:xfrm>
            <a:prstGeom prst="rect">
              <a:avLst/>
            </a:prstGeom>
            <a:solidFill>
              <a:srgbClr val="373E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#373E4E</a:t>
              </a:r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2B525D9-523E-4D90-801B-1C6399C14D62}"/>
                </a:ext>
              </a:extLst>
            </p:cNvPr>
            <p:cNvSpPr/>
            <p:nvPr/>
          </p:nvSpPr>
          <p:spPr>
            <a:xfrm>
              <a:off x="-7355998" y="5535462"/>
              <a:ext cx="2698790" cy="630621"/>
            </a:xfrm>
            <a:prstGeom prst="rect">
              <a:avLst/>
            </a:prstGeom>
            <a:solidFill>
              <a:srgbClr val="F9A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#F9A132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76300CD-E49B-4066-A09F-E2AD6901E052}"/>
                </a:ext>
              </a:extLst>
            </p:cNvPr>
            <p:cNvSpPr/>
            <p:nvPr/>
          </p:nvSpPr>
          <p:spPr>
            <a:xfrm>
              <a:off x="-7355998" y="4019118"/>
              <a:ext cx="2698790" cy="630621"/>
            </a:xfrm>
            <a:prstGeom prst="rect">
              <a:avLst/>
            </a:prstGeom>
            <a:solidFill>
              <a:srgbClr val="E4DF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#E4DFD3</a:t>
              </a:r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06CCD9F-1A62-4A16-8891-026CEBB40577}"/>
                </a:ext>
              </a:extLst>
            </p:cNvPr>
            <p:cNvSpPr/>
            <p:nvPr/>
          </p:nvSpPr>
          <p:spPr>
            <a:xfrm>
              <a:off x="-7355998" y="3260947"/>
              <a:ext cx="2698790" cy="630621"/>
            </a:xfrm>
            <a:prstGeom prst="rect">
              <a:avLst/>
            </a:prstGeom>
            <a:solidFill>
              <a:srgbClr val="B5E5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#B5E5FA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5545DB2-8771-4EA8-8E17-C28EE023E4D3}"/>
                </a:ext>
              </a:extLst>
            </p:cNvPr>
            <p:cNvSpPr/>
            <p:nvPr/>
          </p:nvSpPr>
          <p:spPr>
            <a:xfrm>
              <a:off x="-7355998" y="1744605"/>
              <a:ext cx="2698790" cy="630621"/>
            </a:xfrm>
            <a:prstGeom prst="rect">
              <a:avLst/>
            </a:prstGeom>
            <a:solidFill>
              <a:srgbClr val="7FAE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#7FAECC</a:t>
              </a:r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743BA6A-06AA-40DA-8740-1CFD083406C9}"/>
                </a:ext>
              </a:extLst>
            </p:cNvPr>
            <p:cNvSpPr/>
            <p:nvPr/>
          </p:nvSpPr>
          <p:spPr>
            <a:xfrm>
              <a:off x="-7355998" y="986434"/>
              <a:ext cx="2698790" cy="630621"/>
            </a:xfrm>
            <a:prstGeom prst="rect">
              <a:avLst/>
            </a:prstGeom>
            <a:solidFill>
              <a:srgbClr val="2F748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#2F7487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0503EA-4ACC-4726-A4FB-88B09C31C552}"/>
                </a:ext>
              </a:extLst>
            </p:cNvPr>
            <p:cNvSpPr/>
            <p:nvPr/>
          </p:nvSpPr>
          <p:spPr>
            <a:xfrm>
              <a:off x="-7355998" y="2502776"/>
              <a:ext cx="2698790" cy="630621"/>
            </a:xfrm>
            <a:prstGeom prst="rect">
              <a:avLst/>
            </a:prstGeom>
            <a:solidFill>
              <a:srgbClr val="A1C3E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#A1C3E0</a:t>
              </a:r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6B1FB01-021D-44E4-B242-7D148EB15100}"/>
                </a:ext>
              </a:extLst>
            </p:cNvPr>
            <p:cNvSpPr/>
            <p:nvPr/>
          </p:nvSpPr>
          <p:spPr>
            <a:xfrm>
              <a:off x="-7355998" y="4777289"/>
              <a:ext cx="2698790" cy="630621"/>
            </a:xfrm>
            <a:prstGeom prst="rect">
              <a:avLst/>
            </a:prstGeom>
            <a:solidFill>
              <a:srgbClr val="BFBB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#BFBBBD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53021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9205610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1938868" y="-1346200"/>
            <a:ext cx="10735736" cy="9550400"/>
          </a:xfrm>
          <a:prstGeom prst="mathPlus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97">
            <a:extLst>
              <a:ext uri="{FF2B5EF4-FFF2-40B4-BE49-F238E27FC236}">
                <a16:creationId xmlns:a16="http://schemas.microsoft.com/office/drawing/2014/main" id="{827909D9-31F9-4900-B43A-A184FDCCF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1C5F7ED-7FFD-420F-BAC5-67F25556E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97">
            <a:extLst>
              <a:ext uri="{FF2B5EF4-FFF2-40B4-BE49-F238E27FC236}">
                <a16:creationId xmlns:a16="http://schemas.microsoft.com/office/drawing/2014/main" id="{E5428688-5E98-4820-B597-B02D0E2DD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98">
            <a:extLst>
              <a:ext uri="{FF2B5EF4-FFF2-40B4-BE49-F238E27FC236}">
                <a16:creationId xmlns:a16="http://schemas.microsoft.com/office/drawing/2014/main" id="{5E72D1D8-1E11-43A1-9905-9A15A7EE4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97">
            <a:extLst>
              <a:ext uri="{FF2B5EF4-FFF2-40B4-BE49-F238E27FC236}">
                <a16:creationId xmlns:a16="http://schemas.microsoft.com/office/drawing/2014/main" id="{557770FA-FF08-4F52-BD5D-439FE3C69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Picture 98">
            <a:extLst>
              <a:ext uri="{FF2B5EF4-FFF2-40B4-BE49-F238E27FC236}">
                <a16:creationId xmlns:a16="http://schemas.microsoft.com/office/drawing/2014/main" id="{CDCB89C2-A542-43A8-92B3-B6566A9C6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97">
            <a:extLst>
              <a:ext uri="{FF2B5EF4-FFF2-40B4-BE49-F238E27FC236}">
                <a16:creationId xmlns:a16="http://schemas.microsoft.com/office/drawing/2014/main" id="{AB320C20-F543-4552-A46E-F8EAE65AC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98">
            <a:extLst>
              <a:ext uri="{FF2B5EF4-FFF2-40B4-BE49-F238E27FC236}">
                <a16:creationId xmlns:a16="http://schemas.microsoft.com/office/drawing/2014/main" id="{F25E6AC8-A6FD-4475-96FC-158AAF217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1D26046-90F4-4145-9ADE-7C7CBCDB8171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77AB7C7-41EE-42C1-A7FE-383577AC1D51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86AE878-EA26-4F68-AA73-0FAC201FE95E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5659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9205610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-594828"/>
            <a:ext cx="8047658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95251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8695251" y="2988788"/>
                </a:lnTo>
                <a:lnTo>
                  <a:pt x="8695251" y="5706464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1938868" y="-1346200"/>
            <a:ext cx="10735736" cy="9550400"/>
          </a:xfrm>
          <a:prstGeom prst="mathPlus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97">
            <a:extLst>
              <a:ext uri="{FF2B5EF4-FFF2-40B4-BE49-F238E27FC236}">
                <a16:creationId xmlns:a16="http://schemas.microsoft.com/office/drawing/2014/main" id="{827909D9-31F9-4900-B43A-A184FDCCF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D1C5F7ED-7FFD-420F-BAC5-67F25556E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" name="Picture 97">
            <a:extLst>
              <a:ext uri="{FF2B5EF4-FFF2-40B4-BE49-F238E27FC236}">
                <a16:creationId xmlns:a16="http://schemas.microsoft.com/office/drawing/2014/main" id="{E5428688-5E98-4820-B597-B02D0E2DD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98">
            <a:extLst>
              <a:ext uri="{FF2B5EF4-FFF2-40B4-BE49-F238E27FC236}">
                <a16:creationId xmlns:a16="http://schemas.microsoft.com/office/drawing/2014/main" id="{5E72D1D8-1E11-43A1-9905-9A15A7EE4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97">
            <a:extLst>
              <a:ext uri="{FF2B5EF4-FFF2-40B4-BE49-F238E27FC236}">
                <a16:creationId xmlns:a16="http://schemas.microsoft.com/office/drawing/2014/main" id="{557770FA-FF08-4F52-BD5D-439FE3C69C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" name="Picture 98">
            <a:extLst>
              <a:ext uri="{FF2B5EF4-FFF2-40B4-BE49-F238E27FC236}">
                <a16:creationId xmlns:a16="http://schemas.microsoft.com/office/drawing/2014/main" id="{CDCB89C2-A542-43A8-92B3-B6566A9C6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97">
            <a:extLst>
              <a:ext uri="{FF2B5EF4-FFF2-40B4-BE49-F238E27FC236}">
                <a16:creationId xmlns:a16="http://schemas.microsoft.com/office/drawing/2014/main" id="{AB320C20-F543-4552-A46E-F8EAE65AC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98">
            <a:extLst>
              <a:ext uri="{FF2B5EF4-FFF2-40B4-BE49-F238E27FC236}">
                <a16:creationId xmlns:a16="http://schemas.microsoft.com/office/drawing/2014/main" id="{F25E6AC8-A6FD-4475-96FC-158AAF217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E29D22E9-68B5-435C-AA82-FD6775E138B9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E0098779-5F9C-4ACC-BA67-8AFF1D858B36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572E02F-9BD1-4F55-B50D-EF1FD65A039C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F5651FC-D370-4692-9CC7-0A47EBFEA9D2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A6A9830F-B881-497E-A0ED-E04E04C3E393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07C42D4-D9C7-4ADE-8B21-2C74DE0F4196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1028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1972250"/>
            <a:ext cx="9205610" cy="611765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2171365"/>
            <a:ext cx="8047658" cy="5281465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2305873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5067973 w 7889692"/>
              <a:gd name="connsiteY2" fmla="*/ 0 h 7018588"/>
              <a:gd name="connsiteX3" fmla="*/ 5067973 w 7889692"/>
              <a:gd name="connsiteY3" fmla="*/ 2386167 h 7018588"/>
              <a:gd name="connsiteX4" fmla="*/ 7889692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0 h 4632421"/>
              <a:gd name="connsiteX1" fmla="*/ 2821719 w 7889692"/>
              <a:gd name="connsiteY1" fmla="*/ 0 h 4632421"/>
              <a:gd name="connsiteX2" fmla="*/ 5067973 w 7889692"/>
              <a:gd name="connsiteY2" fmla="*/ 0 h 4632421"/>
              <a:gd name="connsiteX3" fmla="*/ 7889692 w 7889692"/>
              <a:gd name="connsiteY3" fmla="*/ 0 h 4632421"/>
              <a:gd name="connsiteX4" fmla="*/ 7889692 w 7889692"/>
              <a:gd name="connsiteY4" fmla="*/ 2246254 h 4632421"/>
              <a:gd name="connsiteX5" fmla="*/ 5067973 w 7889692"/>
              <a:gd name="connsiteY5" fmla="*/ 2246254 h 4632421"/>
              <a:gd name="connsiteX6" fmla="*/ 5067973 w 7889692"/>
              <a:gd name="connsiteY6" fmla="*/ 4632421 h 4632421"/>
              <a:gd name="connsiteX7" fmla="*/ 2821719 w 7889692"/>
              <a:gd name="connsiteY7" fmla="*/ 4632421 h 4632421"/>
              <a:gd name="connsiteX8" fmla="*/ 2821719 w 7889692"/>
              <a:gd name="connsiteY8" fmla="*/ 2246254 h 4632421"/>
              <a:gd name="connsiteX9" fmla="*/ 0 w 7889692"/>
              <a:gd name="connsiteY9" fmla="*/ 2246254 h 4632421"/>
              <a:gd name="connsiteX10" fmla="*/ 0 w 7889692"/>
              <a:gd name="connsiteY10" fmla="*/ 0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0"/>
                </a:moveTo>
                <a:lnTo>
                  <a:pt x="2821719" y="0"/>
                </a:lnTo>
                <a:lnTo>
                  <a:pt x="5067973" y="0"/>
                </a:lnTo>
                <a:lnTo>
                  <a:pt x="7889692" y="0"/>
                </a:lnTo>
                <a:lnTo>
                  <a:pt x="7889692" y="2246254"/>
                </a:lnTo>
                <a:lnTo>
                  <a:pt x="5067973" y="2246254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2821719" y="2246254"/>
                </a:lnTo>
                <a:lnTo>
                  <a:pt x="0" y="2246254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97">
            <a:extLst>
              <a:ext uri="{FF2B5EF4-FFF2-40B4-BE49-F238E27FC236}">
                <a16:creationId xmlns:a16="http://schemas.microsoft.com/office/drawing/2014/main" id="{E5295743-38D1-4876-9F6A-079F0C5B0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AF09609B-423D-4ED2-8002-1C05C9A2F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A6930F78-488E-44B6-A386-C8A862CF0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B7DBE6D1-0963-4A83-B5AD-20A8FAE7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60F07271-3A57-4178-AB71-D50650737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86C5D054-13D8-437C-9481-B53AC6219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9946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1972250"/>
            <a:ext cx="9205610" cy="611765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2171365"/>
            <a:ext cx="8047658" cy="5281465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2305873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5067973 w 7889692"/>
              <a:gd name="connsiteY2" fmla="*/ 0 h 7018588"/>
              <a:gd name="connsiteX3" fmla="*/ 5067973 w 7889692"/>
              <a:gd name="connsiteY3" fmla="*/ 2386167 h 7018588"/>
              <a:gd name="connsiteX4" fmla="*/ 7889692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0 h 4632421"/>
              <a:gd name="connsiteX1" fmla="*/ 2821719 w 7889692"/>
              <a:gd name="connsiteY1" fmla="*/ 0 h 4632421"/>
              <a:gd name="connsiteX2" fmla="*/ 5067973 w 7889692"/>
              <a:gd name="connsiteY2" fmla="*/ 0 h 4632421"/>
              <a:gd name="connsiteX3" fmla="*/ 7889692 w 7889692"/>
              <a:gd name="connsiteY3" fmla="*/ 0 h 4632421"/>
              <a:gd name="connsiteX4" fmla="*/ 7889692 w 7889692"/>
              <a:gd name="connsiteY4" fmla="*/ 2246254 h 4632421"/>
              <a:gd name="connsiteX5" fmla="*/ 5067973 w 7889692"/>
              <a:gd name="connsiteY5" fmla="*/ 2246254 h 4632421"/>
              <a:gd name="connsiteX6" fmla="*/ 5067973 w 7889692"/>
              <a:gd name="connsiteY6" fmla="*/ 4632421 h 4632421"/>
              <a:gd name="connsiteX7" fmla="*/ 2821719 w 7889692"/>
              <a:gd name="connsiteY7" fmla="*/ 4632421 h 4632421"/>
              <a:gd name="connsiteX8" fmla="*/ 2821719 w 7889692"/>
              <a:gd name="connsiteY8" fmla="*/ 2246254 h 4632421"/>
              <a:gd name="connsiteX9" fmla="*/ 0 w 7889692"/>
              <a:gd name="connsiteY9" fmla="*/ 2246254 h 4632421"/>
              <a:gd name="connsiteX10" fmla="*/ 0 w 7889692"/>
              <a:gd name="connsiteY10" fmla="*/ 0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0"/>
                </a:moveTo>
                <a:lnTo>
                  <a:pt x="2821719" y="0"/>
                </a:lnTo>
                <a:lnTo>
                  <a:pt x="5067973" y="0"/>
                </a:lnTo>
                <a:lnTo>
                  <a:pt x="7889692" y="0"/>
                </a:lnTo>
                <a:lnTo>
                  <a:pt x="7889692" y="2246254"/>
                </a:lnTo>
                <a:lnTo>
                  <a:pt x="5067973" y="2246254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2821719" y="2246254"/>
                </a:lnTo>
                <a:lnTo>
                  <a:pt x="0" y="2246254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97">
            <a:extLst>
              <a:ext uri="{FF2B5EF4-FFF2-40B4-BE49-F238E27FC236}">
                <a16:creationId xmlns:a16="http://schemas.microsoft.com/office/drawing/2014/main" id="{E5295743-38D1-4876-9F6A-079F0C5B0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AF09609B-423D-4ED2-8002-1C05C9A2F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A6930F78-488E-44B6-A386-C8A862CF0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B7DBE6D1-0963-4A83-B5AD-20A8FAE7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60F07271-3A57-4178-AB71-D50650737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86C5D054-13D8-437C-9481-B53AC6219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42524FA8-8360-4DB0-A992-C048EB2CABEA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09D0A14-44BB-4A78-AFBA-32694E0089F2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B395153-B3B2-4784-B695-11F60012D4CC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7090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1972250"/>
            <a:ext cx="9205610" cy="611765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2171365"/>
            <a:ext cx="8047658" cy="5281465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2305873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5067973 w 7889692"/>
              <a:gd name="connsiteY2" fmla="*/ 0 h 7018588"/>
              <a:gd name="connsiteX3" fmla="*/ 5067973 w 7889692"/>
              <a:gd name="connsiteY3" fmla="*/ 2386167 h 7018588"/>
              <a:gd name="connsiteX4" fmla="*/ 7889692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0 h 4632421"/>
              <a:gd name="connsiteX1" fmla="*/ 2821719 w 7889692"/>
              <a:gd name="connsiteY1" fmla="*/ 0 h 4632421"/>
              <a:gd name="connsiteX2" fmla="*/ 5067973 w 7889692"/>
              <a:gd name="connsiteY2" fmla="*/ 0 h 4632421"/>
              <a:gd name="connsiteX3" fmla="*/ 7889692 w 7889692"/>
              <a:gd name="connsiteY3" fmla="*/ 0 h 4632421"/>
              <a:gd name="connsiteX4" fmla="*/ 7889692 w 7889692"/>
              <a:gd name="connsiteY4" fmla="*/ 2246254 h 4632421"/>
              <a:gd name="connsiteX5" fmla="*/ 5067973 w 7889692"/>
              <a:gd name="connsiteY5" fmla="*/ 2246254 h 4632421"/>
              <a:gd name="connsiteX6" fmla="*/ 5067973 w 7889692"/>
              <a:gd name="connsiteY6" fmla="*/ 4632421 h 4632421"/>
              <a:gd name="connsiteX7" fmla="*/ 2821719 w 7889692"/>
              <a:gd name="connsiteY7" fmla="*/ 4632421 h 4632421"/>
              <a:gd name="connsiteX8" fmla="*/ 2821719 w 7889692"/>
              <a:gd name="connsiteY8" fmla="*/ 2246254 h 4632421"/>
              <a:gd name="connsiteX9" fmla="*/ 0 w 7889692"/>
              <a:gd name="connsiteY9" fmla="*/ 2246254 h 4632421"/>
              <a:gd name="connsiteX10" fmla="*/ 0 w 7889692"/>
              <a:gd name="connsiteY10" fmla="*/ 0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0"/>
                </a:moveTo>
                <a:lnTo>
                  <a:pt x="2821719" y="0"/>
                </a:lnTo>
                <a:lnTo>
                  <a:pt x="5067973" y="0"/>
                </a:lnTo>
                <a:lnTo>
                  <a:pt x="7889692" y="0"/>
                </a:lnTo>
                <a:lnTo>
                  <a:pt x="7889692" y="2246254"/>
                </a:lnTo>
                <a:lnTo>
                  <a:pt x="5067973" y="2246254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2821719" y="2246254"/>
                </a:lnTo>
                <a:lnTo>
                  <a:pt x="0" y="2246254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97">
            <a:extLst>
              <a:ext uri="{FF2B5EF4-FFF2-40B4-BE49-F238E27FC236}">
                <a16:creationId xmlns:a16="http://schemas.microsoft.com/office/drawing/2014/main" id="{E5295743-38D1-4876-9F6A-079F0C5B0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AF09609B-423D-4ED2-8002-1C05C9A2F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A6930F78-488E-44B6-A386-C8A862CF0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B7DBE6D1-0963-4A83-B5AD-20A8FAE7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60F07271-3A57-4178-AB71-D50650737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86C5D054-13D8-437C-9481-B53AC6219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8A653E1-E1AC-4A72-807D-921B84D79F32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97E73CD-E778-4348-9490-933DCECDAC26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2A54642C-4401-4E23-BE1E-11EAD00EBD22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1593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1972250"/>
            <a:ext cx="9205610" cy="611765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E572E80-B527-4796-8E86-5E83E29420EA}"/>
              </a:ext>
            </a:extLst>
          </p:cNvPr>
          <p:cNvSpPr/>
          <p:nvPr/>
        </p:nvSpPr>
        <p:spPr>
          <a:xfrm>
            <a:off x="4786527" y="463525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29" y="2171365"/>
            <a:ext cx="8047658" cy="5281465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2988788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5706463"/>
              <a:gd name="connsiteX1" fmla="*/ 5706463 w 8695251"/>
              <a:gd name="connsiteY1" fmla="*/ 0 h 5706463"/>
              <a:gd name="connsiteX2" fmla="*/ 8695251 w 8695251"/>
              <a:gd name="connsiteY2" fmla="*/ 0 h 5706463"/>
              <a:gd name="connsiteX3" fmla="*/ 8695251 w 8695251"/>
              <a:gd name="connsiteY3" fmla="*/ 2717676 h 5706463"/>
              <a:gd name="connsiteX4" fmla="*/ 5706463 w 8695251"/>
              <a:gd name="connsiteY4" fmla="*/ 2717676 h 5706463"/>
              <a:gd name="connsiteX5" fmla="*/ 5706463 w 8695251"/>
              <a:gd name="connsiteY5" fmla="*/ 5706463 h 5706463"/>
              <a:gd name="connsiteX6" fmla="*/ 2988787 w 8695251"/>
              <a:gd name="connsiteY6" fmla="*/ 5706463 h 5706463"/>
              <a:gd name="connsiteX7" fmla="*/ 2988787 w 8695251"/>
              <a:gd name="connsiteY7" fmla="*/ 2717676 h 5706463"/>
              <a:gd name="connsiteX8" fmla="*/ 0 w 8695251"/>
              <a:gd name="connsiteY8" fmla="*/ 2717676 h 5706463"/>
              <a:gd name="connsiteX9" fmla="*/ 0 w 8695251"/>
              <a:gd name="connsiteY9" fmla="*/ 0 h 5706463"/>
              <a:gd name="connsiteX10" fmla="*/ 2988787 w 8695251"/>
              <a:gd name="connsiteY10" fmla="*/ 0 h 5706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95251" h="5706463">
                <a:moveTo>
                  <a:pt x="2988787" y="0"/>
                </a:moveTo>
                <a:lnTo>
                  <a:pt x="5706463" y="0"/>
                </a:lnTo>
                <a:lnTo>
                  <a:pt x="8695251" y="0"/>
                </a:lnTo>
                <a:lnTo>
                  <a:pt x="8695251" y="2717676"/>
                </a:lnTo>
                <a:lnTo>
                  <a:pt x="5706463" y="2717676"/>
                </a:lnTo>
                <a:lnTo>
                  <a:pt x="5706463" y="5706463"/>
                </a:lnTo>
                <a:lnTo>
                  <a:pt x="2988787" y="5706463"/>
                </a:lnTo>
                <a:lnTo>
                  <a:pt x="2988787" y="2717676"/>
                </a:lnTo>
                <a:lnTo>
                  <a:pt x="0" y="2717676"/>
                </a:lnTo>
                <a:lnTo>
                  <a:pt x="0" y="0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6" y="2305873"/>
            <a:ext cx="7889692" cy="4632421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5067973 w 7889692"/>
              <a:gd name="connsiteY2" fmla="*/ 0 h 7018588"/>
              <a:gd name="connsiteX3" fmla="*/ 5067973 w 7889692"/>
              <a:gd name="connsiteY3" fmla="*/ 2386167 h 7018588"/>
              <a:gd name="connsiteX4" fmla="*/ 7889692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7889692"/>
              <a:gd name="connsiteY0" fmla="*/ 0 h 4632421"/>
              <a:gd name="connsiteX1" fmla="*/ 2821719 w 7889692"/>
              <a:gd name="connsiteY1" fmla="*/ 0 h 4632421"/>
              <a:gd name="connsiteX2" fmla="*/ 5067973 w 7889692"/>
              <a:gd name="connsiteY2" fmla="*/ 0 h 4632421"/>
              <a:gd name="connsiteX3" fmla="*/ 7889692 w 7889692"/>
              <a:gd name="connsiteY3" fmla="*/ 0 h 4632421"/>
              <a:gd name="connsiteX4" fmla="*/ 7889692 w 7889692"/>
              <a:gd name="connsiteY4" fmla="*/ 2246254 h 4632421"/>
              <a:gd name="connsiteX5" fmla="*/ 5067973 w 7889692"/>
              <a:gd name="connsiteY5" fmla="*/ 2246254 h 4632421"/>
              <a:gd name="connsiteX6" fmla="*/ 5067973 w 7889692"/>
              <a:gd name="connsiteY6" fmla="*/ 4632421 h 4632421"/>
              <a:gd name="connsiteX7" fmla="*/ 2821719 w 7889692"/>
              <a:gd name="connsiteY7" fmla="*/ 4632421 h 4632421"/>
              <a:gd name="connsiteX8" fmla="*/ 2821719 w 7889692"/>
              <a:gd name="connsiteY8" fmla="*/ 2246254 h 4632421"/>
              <a:gd name="connsiteX9" fmla="*/ 0 w 7889692"/>
              <a:gd name="connsiteY9" fmla="*/ 2246254 h 4632421"/>
              <a:gd name="connsiteX10" fmla="*/ 0 w 7889692"/>
              <a:gd name="connsiteY10" fmla="*/ 0 h 4632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889692" h="4632421">
                <a:moveTo>
                  <a:pt x="0" y="0"/>
                </a:moveTo>
                <a:lnTo>
                  <a:pt x="2821719" y="0"/>
                </a:lnTo>
                <a:lnTo>
                  <a:pt x="5067973" y="0"/>
                </a:lnTo>
                <a:lnTo>
                  <a:pt x="7889692" y="0"/>
                </a:lnTo>
                <a:lnTo>
                  <a:pt x="7889692" y="2246254"/>
                </a:lnTo>
                <a:lnTo>
                  <a:pt x="5067973" y="2246254"/>
                </a:lnTo>
                <a:lnTo>
                  <a:pt x="5067973" y="4632421"/>
                </a:lnTo>
                <a:lnTo>
                  <a:pt x="2821719" y="4632421"/>
                </a:lnTo>
                <a:lnTo>
                  <a:pt x="2821719" y="2246254"/>
                </a:lnTo>
                <a:lnTo>
                  <a:pt x="0" y="2246254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97">
            <a:extLst>
              <a:ext uri="{FF2B5EF4-FFF2-40B4-BE49-F238E27FC236}">
                <a16:creationId xmlns:a16="http://schemas.microsoft.com/office/drawing/2014/main" id="{E5295743-38D1-4876-9F6A-079F0C5B0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AF09609B-423D-4ED2-8002-1C05C9A2FC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A6930F78-488E-44B6-A386-C8A862CF0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B7DBE6D1-0963-4A83-B5AD-20A8FAE77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97">
            <a:extLst>
              <a:ext uri="{FF2B5EF4-FFF2-40B4-BE49-F238E27FC236}">
                <a16:creationId xmlns:a16="http://schemas.microsoft.com/office/drawing/2014/main" id="{60F07271-3A57-4178-AB71-D50650737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3322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98">
            <a:extLst>
              <a:ext uri="{FF2B5EF4-FFF2-40B4-BE49-F238E27FC236}">
                <a16:creationId xmlns:a16="http://schemas.microsoft.com/office/drawing/2014/main" id="{86C5D054-13D8-437C-9481-B53AC6219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156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634E4D2-736F-4B08-B228-FE5A54307CF1}"/>
              </a:ext>
            </a:extLst>
          </p:cNvPr>
          <p:cNvGrpSpPr/>
          <p:nvPr/>
        </p:nvGrpSpPr>
        <p:grpSpPr>
          <a:xfrm>
            <a:off x="1033873" y="120241"/>
            <a:ext cx="843307" cy="402029"/>
            <a:chOff x="133468" y="220004"/>
            <a:chExt cx="843307" cy="402029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965EEE3-C6F9-40DE-B183-15298C7AC4EF}"/>
                </a:ext>
              </a:extLst>
            </p:cNvPr>
            <p:cNvSpPr/>
            <p:nvPr/>
          </p:nvSpPr>
          <p:spPr>
            <a:xfrm>
              <a:off x="133468" y="220004"/>
              <a:ext cx="843307" cy="402029"/>
            </a:xfrm>
            <a:prstGeom prst="roundRect">
              <a:avLst>
                <a:gd name="adj" fmla="val 12479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   | מטרו |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5F38AE9-A6BD-4AEB-8D75-A5F4F15EE1A7}"/>
                </a:ext>
              </a:extLst>
            </p:cNvPr>
            <p:cNvPicPr>
              <a:picLocks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601" y="312774"/>
              <a:ext cx="216000" cy="2160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4B931EE-D92A-4BDC-80D1-0B0D0DE30C4C}"/>
              </a:ext>
            </a:extLst>
          </p:cNvPr>
          <p:cNvGrpSpPr/>
          <p:nvPr/>
        </p:nvGrpSpPr>
        <p:grpSpPr>
          <a:xfrm>
            <a:off x="614937" y="605990"/>
            <a:ext cx="1262243" cy="673980"/>
            <a:chOff x="1055197" y="278965"/>
            <a:chExt cx="1262243" cy="673980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D9421266-1EBC-4E65-A903-E103B849D849}"/>
                </a:ext>
              </a:extLst>
            </p:cNvPr>
            <p:cNvSpPr/>
            <p:nvPr/>
          </p:nvSpPr>
          <p:spPr>
            <a:xfrm>
              <a:off x="1055197" y="278965"/>
              <a:ext cx="1262243" cy="673980"/>
            </a:xfrm>
            <a:prstGeom prst="roundRect">
              <a:avLst>
                <a:gd name="adj" fmla="val 12398"/>
              </a:avLst>
            </a:prstGeom>
            <a:solidFill>
              <a:srgbClr val="A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rtl="1"/>
              <a:endParaRPr lang="he-IL" sz="300" b="1" dirty="0">
                <a:solidFill>
                  <a:srgbClr val="CDCDCD"/>
                </a:solidFill>
              </a:endParaRPr>
            </a:p>
            <a:p>
              <a:r>
                <a:rPr lang="he-IL" sz="1050" dirty="0">
                  <a:solidFill>
                    <a:srgbClr val="CDCDCD"/>
                  </a:solidFill>
                </a:rPr>
                <a:t>| רק"ל |         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B41036E7-5BC2-40E0-A879-F217A03FF12D}"/>
                </a:ext>
              </a:extLst>
            </p:cNvPr>
            <p:cNvPicPr>
              <a:picLocks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018" y="371027"/>
              <a:ext cx="216000" cy="21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838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6E4F990-D803-468F-A811-DB179205E0F7}"/>
              </a:ext>
            </a:extLst>
          </p:cNvPr>
          <p:cNvSpPr/>
          <p:nvPr/>
        </p:nvSpPr>
        <p:spPr>
          <a:xfrm>
            <a:off x="-1173804" y="-1231900"/>
            <a:ext cx="6041398" cy="9321802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0748D1B-D181-48B6-A46A-87184031BBF0}"/>
              </a:ext>
            </a:extLst>
          </p:cNvPr>
          <p:cNvSpPr/>
          <p:nvPr/>
        </p:nvSpPr>
        <p:spPr>
          <a:xfrm rot="16200000">
            <a:off x="5178054" y="-846921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180BB8-FA51-47A8-A2D3-0E2DD63C3569}"/>
              </a:ext>
            </a:extLst>
          </p:cNvPr>
          <p:cNvSpPr/>
          <p:nvPr/>
        </p:nvSpPr>
        <p:spPr>
          <a:xfrm rot="10800000">
            <a:off x="151234" y="1674110"/>
            <a:ext cx="1920240" cy="548640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63429FB-C5C8-4B1C-A8E2-D9D6235430A1}"/>
              </a:ext>
            </a:extLst>
          </p:cNvPr>
          <p:cNvSpPr/>
          <p:nvPr/>
        </p:nvSpPr>
        <p:spPr>
          <a:xfrm rot="5400000">
            <a:off x="1154588" y="5173216"/>
            <a:ext cx="525721" cy="2531705"/>
          </a:xfrm>
          <a:prstGeom prst="roundRect">
            <a:avLst/>
          </a:prstGeom>
          <a:solidFill>
            <a:schemeClr val="accent6"/>
          </a:solidFill>
          <a:ln w="22225" cmpd="sng">
            <a:noFill/>
            <a:extLst>
              <a:ext uri="{C807C97D-BFC1-408E-A445-0C87EB9F89A2}">
                <ask:lineSketchStyleProps xmlns:ask="http://schemas.microsoft.com/office/drawing/2018/sketchyshapes" sd="3378447091">
                  <a:custGeom>
                    <a:avLst/>
                    <a:gdLst>
                      <a:gd name="connsiteX0" fmla="*/ 0 w 1964979"/>
                      <a:gd name="connsiteY0" fmla="*/ 0 h 552708"/>
                      <a:gd name="connsiteX1" fmla="*/ 674643 w 1964979"/>
                      <a:gd name="connsiteY1" fmla="*/ 0 h 552708"/>
                      <a:gd name="connsiteX2" fmla="*/ 1270686 w 1964979"/>
                      <a:gd name="connsiteY2" fmla="*/ 0 h 552708"/>
                      <a:gd name="connsiteX3" fmla="*/ 1964979 w 1964979"/>
                      <a:gd name="connsiteY3" fmla="*/ 0 h 552708"/>
                      <a:gd name="connsiteX4" fmla="*/ 1964979 w 1964979"/>
                      <a:gd name="connsiteY4" fmla="*/ 276354 h 552708"/>
                      <a:gd name="connsiteX5" fmla="*/ 1964979 w 1964979"/>
                      <a:gd name="connsiteY5" fmla="*/ 552708 h 552708"/>
                      <a:gd name="connsiteX6" fmla="*/ 1349286 w 1964979"/>
                      <a:gd name="connsiteY6" fmla="*/ 552708 h 552708"/>
                      <a:gd name="connsiteX7" fmla="*/ 713942 w 1964979"/>
                      <a:gd name="connsiteY7" fmla="*/ 552708 h 552708"/>
                      <a:gd name="connsiteX8" fmla="*/ 0 w 1964979"/>
                      <a:gd name="connsiteY8" fmla="*/ 552708 h 552708"/>
                      <a:gd name="connsiteX9" fmla="*/ 0 w 1964979"/>
                      <a:gd name="connsiteY9" fmla="*/ 0 h 5527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964979" h="552708" fill="none" extrusionOk="0">
                        <a:moveTo>
                          <a:pt x="0" y="0"/>
                        </a:moveTo>
                        <a:cubicBezTo>
                          <a:pt x="321828" y="-12570"/>
                          <a:pt x="457211" y="-16028"/>
                          <a:pt x="674643" y="0"/>
                        </a:cubicBezTo>
                        <a:cubicBezTo>
                          <a:pt x="892075" y="16028"/>
                          <a:pt x="1121606" y="24558"/>
                          <a:pt x="1270686" y="0"/>
                        </a:cubicBezTo>
                        <a:cubicBezTo>
                          <a:pt x="1419766" y="-24558"/>
                          <a:pt x="1618344" y="3393"/>
                          <a:pt x="1964979" y="0"/>
                        </a:cubicBezTo>
                        <a:cubicBezTo>
                          <a:pt x="1965807" y="59279"/>
                          <a:pt x="1951694" y="158364"/>
                          <a:pt x="1964979" y="276354"/>
                        </a:cubicBezTo>
                        <a:cubicBezTo>
                          <a:pt x="1951322" y="353728"/>
                          <a:pt x="1971850" y="444516"/>
                          <a:pt x="1964979" y="552708"/>
                        </a:cubicBezTo>
                        <a:cubicBezTo>
                          <a:pt x="1786866" y="537408"/>
                          <a:pt x="1525151" y="575161"/>
                          <a:pt x="1349286" y="552708"/>
                        </a:cubicBezTo>
                        <a:cubicBezTo>
                          <a:pt x="1173421" y="530255"/>
                          <a:pt x="892560" y="546156"/>
                          <a:pt x="713942" y="552708"/>
                        </a:cubicBezTo>
                        <a:cubicBezTo>
                          <a:pt x="535324" y="559260"/>
                          <a:pt x="154625" y="567306"/>
                          <a:pt x="0" y="552708"/>
                        </a:cubicBezTo>
                        <a:cubicBezTo>
                          <a:pt x="4717" y="280832"/>
                          <a:pt x="22970" y="255556"/>
                          <a:pt x="0" y="0"/>
                        </a:cubicBezTo>
                        <a:close/>
                      </a:path>
                      <a:path w="1964979" h="552708" stroke="0" extrusionOk="0">
                        <a:moveTo>
                          <a:pt x="0" y="0"/>
                        </a:moveTo>
                        <a:cubicBezTo>
                          <a:pt x="336960" y="26361"/>
                          <a:pt x="526271" y="-2232"/>
                          <a:pt x="674643" y="0"/>
                        </a:cubicBezTo>
                        <a:cubicBezTo>
                          <a:pt x="823015" y="2232"/>
                          <a:pt x="1162896" y="7458"/>
                          <a:pt x="1329636" y="0"/>
                        </a:cubicBezTo>
                        <a:cubicBezTo>
                          <a:pt x="1496376" y="-7458"/>
                          <a:pt x="1788257" y="-1160"/>
                          <a:pt x="1964979" y="0"/>
                        </a:cubicBezTo>
                        <a:cubicBezTo>
                          <a:pt x="1962247" y="109192"/>
                          <a:pt x="1959956" y="148126"/>
                          <a:pt x="1964979" y="276354"/>
                        </a:cubicBezTo>
                        <a:cubicBezTo>
                          <a:pt x="1974076" y="357144"/>
                          <a:pt x="1963153" y="448298"/>
                          <a:pt x="1964979" y="552708"/>
                        </a:cubicBezTo>
                        <a:cubicBezTo>
                          <a:pt x="1688153" y="563055"/>
                          <a:pt x="1442663" y="578984"/>
                          <a:pt x="1290336" y="552708"/>
                        </a:cubicBezTo>
                        <a:cubicBezTo>
                          <a:pt x="1138009" y="526432"/>
                          <a:pt x="769277" y="537250"/>
                          <a:pt x="615693" y="552708"/>
                        </a:cubicBezTo>
                        <a:cubicBezTo>
                          <a:pt x="462109" y="568166"/>
                          <a:pt x="137765" y="576770"/>
                          <a:pt x="0" y="552708"/>
                        </a:cubicBezTo>
                        <a:cubicBezTo>
                          <a:pt x="-18324" y="423074"/>
                          <a:pt x="25" y="1973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C3CDF-FF29-43E1-9446-8408D03F25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numberOfShades="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102" y="5988780"/>
            <a:ext cx="1245308" cy="86922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F911F6E-CFF3-4897-BB50-45A69CA5569B}"/>
              </a:ext>
            </a:extLst>
          </p:cNvPr>
          <p:cNvSpPr/>
          <p:nvPr/>
        </p:nvSpPr>
        <p:spPr>
          <a:xfrm>
            <a:off x="-594830" y="-594828"/>
            <a:ext cx="5281465" cy="8047658"/>
          </a:xfrm>
          <a:custGeom>
            <a:avLst/>
            <a:gdLst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2988788 h 8695251"/>
              <a:gd name="connsiteX4" fmla="*/ 8695251 w 8695251"/>
              <a:gd name="connsiteY4" fmla="*/ 5706464 h 8695251"/>
              <a:gd name="connsiteX5" fmla="*/ 5706463 w 8695251"/>
              <a:gd name="connsiteY5" fmla="*/ 5706464 h 8695251"/>
              <a:gd name="connsiteX6" fmla="*/ 5706463 w 8695251"/>
              <a:gd name="connsiteY6" fmla="*/ 8695251 h 8695251"/>
              <a:gd name="connsiteX7" fmla="*/ 2988787 w 8695251"/>
              <a:gd name="connsiteY7" fmla="*/ 8695251 h 8695251"/>
              <a:gd name="connsiteX8" fmla="*/ 2988787 w 8695251"/>
              <a:gd name="connsiteY8" fmla="*/ 5706464 h 8695251"/>
              <a:gd name="connsiteX9" fmla="*/ 0 w 8695251"/>
              <a:gd name="connsiteY9" fmla="*/ 5706464 h 8695251"/>
              <a:gd name="connsiteX10" fmla="*/ 0 w 8695251"/>
              <a:gd name="connsiteY10" fmla="*/ 2988788 h 8695251"/>
              <a:gd name="connsiteX11" fmla="*/ 2988787 w 8695251"/>
              <a:gd name="connsiteY11" fmla="*/ 2988788 h 8695251"/>
              <a:gd name="connsiteX0" fmla="*/ 2988787 w 8695251"/>
              <a:gd name="connsiteY0" fmla="*/ 0 h 8695251"/>
              <a:gd name="connsiteX1" fmla="*/ 5706463 w 8695251"/>
              <a:gd name="connsiteY1" fmla="*/ 0 h 8695251"/>
              <a:gd name="connsiteX2" fmla="*/ 5706463 w 8695251"/>
              <a:gd name="connsiteY2" fmla="*/ 2988788 h 8695251"/>
              <a:gd name="connsiteX3" fmla="*/ 8695251 w 8695251"/>
              <a:gd name="connsiteY3" fmla="*/ 5706464 h 8695251"/>
              <a:gd name="connsiteX4" fmla="*/ 5706463 w 8695251"/>
              <a:gd name="connsiteY4" fmla="*/ 5706464 h 8695251"/>
              <a:gd name="connsiteX5" fmla="*/ 5706463 w 8695251"/>
              <a:gd name="connsiteY5" fmla="*/ 8695251 h 8695251"/>
              <a:gd name="connsiteX6" fmla="*/ 2988787 w 8695251"/>
              <a:gd name="connsiteY6" fmla="*/ 8695251 h 8695251"/>
              <a:gd name="connsiteX7" fmla="*/ 2988787 w 8695251"/>
              <a:gd name="connsiteY7" fmla="*/ 5706464 h 8695251"/>
              <a:gd name="connsiteX8" fmla="*/ 0 w 8695251"/>
              <a:gd name="connsiteY8" fmla="*/ 5706464 h 8695251"/>
              <a:gd name="connsiteX9" fmla="*/ 0 w 8695251"/>
              <a:gd name="connsiteY9" fmla="*/ 2988788 h 8695251"/>
              <a:gd name="connsiteX10" fmla="*/ 2988787 w 8695251"/>
              <a:gd name="connsiteY10" fmla="*/ 2988788 h 8695251"/>
              <a:gd name="connsiteX11" fmla="*/ 2988787 w 8695251"/>
              <a:gd name="connsiteY11" fmla="*/ 0 h 8695251"/>
              <a:gd name="connsiteX0" fmla="*/ 2988787 w 5706463"/>
              <a:gd name="connsiteY0" fmla="*/ 0 h 8695251"/>
              <a:gd name="connsiteX1" fmla="*/ 5706463 w 5706463"/>
              <a:gd name="connsiteY1" fmla="*/ 0 h 8695251"/>
              <a:gd name="connsiteX2" fmla="*/ 5706463 w 5706463"/>
              <a:gd name="connsiteY2" fmla="*/ 2988788 h 8695251"/>
              <a:gd name="connsiteX3" fmla="*/ 5706463 w 5706463"/>
              <a:gd name="connsiteY3" fmla="*/ 5706464 h 8695251"/>
              <a:gd name="connsiteX4" fmla="*/ 5706463 w 5706463"/>
              <a:gd name="connsiteY4" fmla="*/ 8695251 h 8695251"/>
              <a:gd name="connsiteX5" fmla="*/ 2988787 w 5706463"/>
              <a:gd name="connsiteY5" fmla="*/ 8695251 h 8695251"/>
              <a:gd name="connsiteX6" fmla="*/ 2988787 w 5706463"/>
              <a:gd name="connsiteY6" fmla="*/ 5706464 h 8695251"/>
              <a:gd name="connsiteX7" fmla="*/ 0 w 5706463"/>
              <a:gd name="connsiteY7" fmla="*/ 5706464 h 8695251"/>
              <a:gd name="connsiteX8" fmla="*/ 0 w 5706463"/>
              <a:gd name="connsiteY8" fmla="*/ 2988788 h 8695251"/>
              <a:gd name="connsiteX9" fmla="*/ 2988787 w 5706463"/>
              <a:gd name="connsiteY9" fmla="*/ 2988788 h 8695251"/>
              <a:gd name="connsiteX10" fmla="*/ 2988787 w 5706463"/>
              <a:gd name="connsiteY10" fmla="*/ 0 h 8695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06463" h="8695251">
                <a:moveTo>
                  <a:pt x="2988787" y="0"/>
                </a:moveTo>
                <a:lnTo>
                  <a:pt x="5706463" y="0"/>
                </a:lnTo>
                <a:lnTo>
                  <a:pt x="5706463" y="2988788"/>
                </a:lnTo>
                <a:lnTo>
                  <a:pt x="5706463" y="5706464"/>
                </a:lnTo>
                <a:lnTo>
                  <a:pt x="5706463" y="8695251"/>
                </a:lnTo>
                <a:lnTo>
                  <a:pt x="2988787" y="8695251"/>
                </a:lnTo>
                <a:lnTo>
                  <a:pt x="2988787" y="5706464"/>
                </a:lnTo>
                <a:lnTo>
                  <a:pt x="0" y="5706464"/>
                </a:lnTo>
                <a:lnTo>
                  <a:pt x="0" y="2988788"/>
                </a:lnTo>
                <a:lnTo>
                  <a:pt x="2988787" y="2988788"/>
                </a:lnTo>
                <a:lnTo>
                  <a:pt x="2988787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Plus Sign 1">
            <a:extLst>
              <a:ext uri="{FF2B5EF4-FFF2-40B4-BE49-F238E27FC236}">
                <a16:creationId xmlns:a16="http://schemas.microsoft.com/office/drawing/2014/main" id="{8C494E26-D434-49C7-939E-2AD846779691}"/>
              </a:ext>
            </a:extLst>
          </p:cNvPr>
          <p:cNvSpPr/>
          <p:nvPr/>
        </p:nvSpPr>
        <p:spPr>
          <a:xfrm>
            <a:off x="-515847" y="-80294"/>
            <a:ext cx="5067973" cy="7018588"/>
          </a:xfrm>
          <a:custGeom>
            <a:avLst/>
            <a:gdLst>
              <a:gd name="connsiteX0" fmla="*/ 1423022 w 10735736"/>
              <a:gd name="connsiteY0" fmla="*/ 3652073 h 9550400"/>
              <a:gd name="connsiteX1" fmla="*/ 4244741 w 10735736"/>
              <a:gd name="connsiteY1" fmla="*/ 3652073 h 9550400"/>
              <a:gd name="connsiteX2" fmla="*/ 4244741 w 10735736"/>
              <a:gd name="connsiteY2" fmla="*/ 1265906 h 9550400"/>
              <a:gd name="connsiteX3" fmla="*/ 6490995 w 10735736"/>
              <a:gd name="connsiteY3" fmla="*/ 1265906 h 9550400"/>
              <a:gd name="connsiteX4" fmla="*/ 6490995 w 10735736"/>
              <a:gd name="connsiteY4" fmla="*/ 3652073 h 9550400"/>
              <a:gd name="connsiteX5" fmla="*/ 9312714 w 10735736"/>
              <a:gd name="connsiteY5" fmla="*/ 3652073 h 9550400"/>
              <a:gd name="connsiteX6" fmla="*/ 9312714 w 10735736"/>
              <a:gd name="connsiteY6" fmla="*/ 5898327 h 9550400"/>
              <a:gd name="connsiteX7" fmla="*/ 6490995 w 10735736"/>
              <a:gd name="connsiteY7" fmla="*/ 5898327 h 9550400"/>
              <a:gd name="connsiteX8" fmla="*/ 6490995 w 10735736"/>
              <a:gd name="connsiteY8" fmla="*/ 8284494 h 9550400"/>
              <a:gd name="connsiteX9" fmla="*/ 4244741 w 10735736"/>
              <a:gd name="connsiteY9" fmla="*/ 8284494 h 9550400"/>
              <a:gd name="connsiteX10" fmla="*/ 4244741 w 10735736"/>
              <a:gd name="connsiteY10" fmla="*/ 5898327 h 9550400"/>
              <a:gd name="connsiteX11" fmla="*/ 1423022 w 10735736"/>
              <a:gd name="connsiteY11" fmla="*/ 5898327 h 9550400"/>
              <a:gd name="connsiteX12" fmla="*/ 1423022 w 10735736"/>
              <a:gd name="connsiteY12" fmla="*/ 3652073 h 9550400"/>
              <a:gd name="connsiteX0" fmla="*/ 0 w 7889692"/>
              <a:gd name="connsiteY0" fmla="*/ 2386167 h 7018588"/>
              <a:gd name="connsiteX1" fmla="*/ 2821719 w 7889692"/>
              <a:gd name="connsiteY1" fmla="*/ 2386167 h 7018588"/>
              <a:gd name="connsiteX2" fmla="*/ 2821719 w 7889692"/>
              <a:gd name="connsiteY2" fmla="*/ 0 h 7018588"/>
              <a:gd name="connsiteX3" fmla="*/ 5067973 w 7889692"/>
              <a:gd name="connsiteY3" fmla="*/ 0 h 7018588"/>
              <a:gd name="connsiteX4" fmla="*/ 5067973 w 7889692"/>
              <a:gd name="connsiteY4" fmla="*/ 2386167 h 7018588"/>
              <a:gd name="connsiteX5" fmla="*/ 7889692 w 7889692"/>
              <a:gd name="connsiteY5" fmla="*/ 4632421 h 7018588"/>
              <a:gd name="connsiteX6" fmla="*/ 5067973 w 7889692"/>
              <a:gd name="connsiteY6" fmla="*/ 4632421 h 7018588"/>
              <a:gd name="connsiteX7" fmla="*/ 5067973 w 7889692"/>
              <a:gd name="connsiteY7" fmla="*/ 7018588 h 7018588"/>
              <a:gd name="connsiteX8" fmla="*/ 2821719 w 7889692"/>
              <a:gd name="connsiteY8" fmla="*/ 7018588 h 7018588"/>
              <a:gd name="connsiteX9" fmla="*/ 2821719 w 7889692"/>
              <a:gd name="connsiteY9" fmla="*/ 4632421 h 7018588"/>
              <a:gd name="connsiteX10" fmla="*/ 0 w 7889692"/>
              <a:gd name="connsiteY10" fmla="*/ 4632421 h 7018588"/>
              <a:gd name="connsiteX11" fmla="*/ 0 w 7889692"/>
              <a:gd name="connsiteY11" fmla="*/ 2386167 h 7018588"/>
              <a:gd name="connsiteX0" fmla="*/ 0 w 5067973"/>
              <a:gd name="connsiteY0" fmla="*/ 2386167 h 7018588"/>
              <a:gd name="connsiteX1" fmla="*/ 2821719 w 5067973"/>
              <a:gd name="connsiteY1" fmla="*/ 2386167 h 7018588"/>
              <a:gd name="connsiteX2" fmla="*/ 2821719 w 5067973"/>
              <a:gd name="connsiteY2" fmla="*/ 0 h 7018588"/>
              <a:gd name="connsiteX3" fmla="*/ 5067973 w 5067973"/>
              <a:gd name="connsiteY3" fmla="*/ 0 h 7018588"/>
              <a:gd name="connsiteX4" fmla="*/ 5067973 w 5067973"/>
              <a:gd name="connsiteY4" fmla="*/ 2386167 h 7018588"/>
              <a:gd name="connsiteX5" fmla="*/ 5067973 w 5067973"/>
              <a:gd name="connsiteY5" fmla="*/ 4632421 h 7018588"/>
              <a:gd name="connsiteX6" fmla="*/ 5067973 w 5067973"/>
              <a:gd name="connsiteY6" fmla="*/ 7018588 h 7018588"/>
              <a:gd name="connsiteX7" fmla="*/ 2821719 w 5067973"/>
              <a:gd name="connsiteY7" fmla="*/ 7018588 h 7018588"/>
              <a:gd name="connsiteX8" fmla="*/ 2821719 w 5067973"/>
              <a:gd name="connsiteY8" fmla="*/ 4632421 h 7018588"/>
              <a:gd name="connsiteX9" fmla="*/ 0 w 5067973"/>
              <a:gd name="connsiteY9" fmla="*/ 4632421 h 7018588"/>
              <a:gd name="connsiteX10" fmla="*/ 0 w 5067973"/>
              <a:gd name="connsiteY10" fmla="*/ 2386167 h 701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7973" h="7018588">
                <a:moveTo>
                  <a:pt x="0" y="2386167"/>
                </a:moveTo>
                <a:lnTo>
                  <a:pt x="2821719" y="2386167"/>
                </a:lnTo>
                <a:lnTo>
                  <a:pt x="2821719" y="0"/>
                </a:lnTo>
                <a:lnTo>
                  <a:pt x="5067973" y="0"/>
                </a:lnTo>
                <a:lnTo>
                  <a:pt x="5067973" y="2386167"/>
                </a:lnTo>
                <a:lnTo>
                  <a:pt x="5067973" y="4632421"/>
                </a:lnTo>
                <a:lnTo>
                  <a:pt x="5067973" y="7018588"/>
                </a:lnTo>
                <a:lnTo>
                  <a:pt x="2821719" y="7018588"/>
                </a:lnTo>
                <a:lnTo>
                  <a:pt x="2821719" y="4632421"/>
                </a:lnTo>
                <a:lnTo>
                  <a:pt x="0" y="4632421"/>
                </a:lnTo>
                <a:lnTo>
                  <a:pt x="0" y="2386167"/>
                </a:ln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97">
            <a:extLst>
              <a:ext uri="{FF2B5EF4-FFF2-40B4-BE49-F238E27FC236}">
                <a16:creationId xmlns:a16="http://schemas.microsoft.com/office/drawing/2014/main" id="{78DF6771-94F1-44A3-A470-73CABFD00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15607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98">
            <a:extLst>
              <a:ext uri="{FF2B5EF4-FFF2-40B4-BE49-F238E27FC236}">
                <a16:creationId xmlns:a16="http://schemas.microsoft.com/office/drawing/2014/main" id="{91B7925D-D6ED-47DE-88BF-30737C9E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749603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97">
            <a:extLst>
              <a:ext uri="{FF2B5EF4-FFF2-40B4-BE49-F238E27FC236}">
                <a16:creationId xmlns:a16="http://schemas.microsoft.com/office/drawing/2014/main" id="{5D5D371E-FA26-4FB7-B188-2956CEBA7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950" y="5918717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98">
            <a:extLst>
              <a:ext uri="{FF2B5EF4-FFF2-40B4-BE49-F238E27FC236}">
                <a16:creationId xmlns:a16="http://schemas.microsoft.com/office/drawing/2014/main" id="{F90A1C78-A233-46D1-A0B6-8356F8088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2027" y="6512249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97">
            <a:extLst>
              <a:ext uri="{FF2B5EF4-FFF2-40B4-BE49-F238E27FC236}">
                <a16:creationId xmlns:a16="http://schemas.microsoft.com/office/drawing/2014/main" id="{53A87CEF-41A7-4E3E-83E3-BDD0069BA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586" y="2445811"/>
            <a:ext cx="214258" cy="214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98">
            <a:extLst>
              <a:ext uri="{FF2B5EF4-FFF2-40B4-BE49-F238E27FC236}">
                <a16:creationId xmlns:a16="http://schemas.microsoft.com/office/drawing/2014/main" id="{07FF4E63-AEDA-4668-A422-D18D3EC84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0" y="2458100"/>
            <a:ext cx="185892" cy="1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6179560"/>
      </p:ext>
    </p:extLst>
  </p:cSld>
  <p:clrMapOvr>
    <a:masterClrMapping/>
  </p:clrMapOvr>
</p:sld>
</file>

<file path=ppt/theme/theme1.xml><?xml version="1.0" encoding="utf-8"?>
<a:theme xmlns:a="http://schemas.openxmlformats.org/drawingml/2006/main" name="Reports">
  <a:themeElements>
    <a:clrScheme name="Roads">
      <a:dk1>
        <a:sysClr val="windowText" lastClr="000000"/>
      </a:dk1>
      <a:lt1>
        <a:sysClr val="window" lastClr="FFFFFF"/>
      </a:lt1>
      <a:dk2>
        <a:srgbClr val="373E4E"/>
      </a:dk2>
      <a:lt2>
        <a:srgbClr val="2F7487"/>
      </a:lt2>
      <a:accent1>
        <a:srgbClr val="7FAECC"/>
      </a:accent1>
      <a:accent2>
        <a:srgbClr val="A1C3E0"/>
      </a:accent2>
      <a:accent3>
        <a:srgbClr val="B5E5FA"/>
      </a:accent3>
      <a:accent4>
        <a:srgbClr val="E4DFD3"/>
      </a:accent4>
      <a:accent5>
        <a:srgbClr val="BFBBBD"/>
      </a:accent5>
      <a:accent6>
        <a:srgbClr val="ECA842"/>
      </a:accent6>
      <a:hlink>
        <a:srgbClr val="0000FF"/>
      </a:hlink>
      <a:folHlink>
        <a:srgbClr val="800080"/>
      </a:folHlink>
    </a:clrScheme>
    <a:fontScheme name="Assistant">
      <a:majorFont>
        <a:latin typeface="Assistant"/>
        <a:ea typeface=""/>
        <a:cs typeface="Assistant"/>
      </a:majorFont>
      <a:minorFont>
        <a:latin typeface="Assistant"/>
        <a:ea typeface=""/>
        <a:cs typeface="Assistan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Reports</Template>
  <TotalTime>713</TotalTime>
  <Words>86</Words>
  <Application>Microsoft Office PowerPoint</Application>
  <PresentationFormat>Custom</PresentationFormat>
  <Paragraphs>48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Assistant</vt:lpstr>
      <vt:lpstr>Reports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Akiva</dc:creator>
  <cp:lastModifiedBy>Ben Akiva</cp:lastModifiedBy>
  <cp:revision>94</cp:revision>
  <dcterms:created xsi:type="dcterms:W3CDTF">2020-01-02T07:05:05Z</dcterms:created>
  <dcterms:modified xsi:type="dcterms:W3CDTF">2020-06-23T11:50:36Z</dcterms:modified>
</cp:coreProperties>
</file>

<file path=docProps/thumbnail.jpeg>
</file>